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5.xml.rels" ContentType="application/vnd.openxmlformats-package.relationships+xml"/>
  <Override PartName="/ppt/notesSlides/notesSlide15.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73.png" ContentType="image/png"/>
  <Override PartName="/ppt/media/image24.png" ContentType="image/png"/>
  <Override PartName="/ppt/media/image61.png" ContentType="image/png"/>
  <Override PartName="/ppt/media/image72.png" ContentType="image/png"/>
  <Override PartName="/ppt/media/image23.png" ContentType="image/png"/>
  <Override PartName="/ppt/media/image60.png" ContentType="image/png"/>
  <Override PartName="/ppt/media/image71.png" ContentType="image/png"/>
  <Override PartName="/ppt/media/image29.png" ContentType="image/png"/>
  <Override PartName="/ppt/media/image69.png" ContentType="image/png"/>
  <Override PartName="/ppt/media/image32.png" ContentType="image/png"/>
  <Override PartName="/ppt/media/image14.png" ContentType="image/png"/>
  <Override PartName="/ppt/media/image2.png" ContentType="image/png"/>
  <Override PartName="/ppt/media/image70.png" ContentType="image/png"/>
  <Override PartName="/ppt/media/image28.png" ContentType="image/png"/>
  <Override PartName="/ppt/media/image68.png" ContentType="image/png"/>
  <Override PartName="/ppt/media/image31.png" ContentType="image/png"/>
  <Override PartName="/ppt/media/image67.png" ContentType="image/png"/>
  <Override PartName="/ppt/media/image30.png" ContentType="image/png"/>
  <Override PartName="/ppt/media/image66.png" ContentType="image/png"/>
  <Override PartName="/ppt/media/image64.png" ContentType="image/png"/>
  <Override PartName="/ppt/media/image15.png" ContentType="image/png"/>
  <Override PartName="/ppt/media/image3.png" ContentType="image/png"/>
  <Override PartName="/ppt/media/image33.png" ContentType="image/png"/>
  <Override PartName="/ppt/media/image26.png" ContentType="image/png"/>
  <Override PartName="/ppt/media/image63.png" ContentType="image/png"/>
  <Override PartName="/ppt/media/image25.png" ContentType="image/png"/>
  <Override PartName="/ppt/media/image62.png" ContentType="image/png"/>
  <Override PartName="/ppt/media/image27.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65.jpeg" ContentType="image/jpe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8288000" cy="10287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fr-FR" sz="1800" spc="-1" strike="noStrike">
                <a:solidFill>
                  <a:srgbClr val="000000"/>
                </a:solidFill>
                <a:latin typeface="Arial"/>
              </a:rPr>
              <a:t>Click to move the slide</a:t>
            </a:r>
            <a:endParaRPr b="0" lang="fr-FR" sz="1800" spc="-1" strike="noStrike">
              <a:solidFill>
                <a:srgbClr val="000000"/>
              </a:solidFill>
              <a:latin typeface="Arial"/>
            </a:endParaRPr>
          </a:p>
        </p:txBody>
      </p:sp>
      <p:sp>
        <p:nvSpPr>
          <p:cNvPr id="4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43"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44"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45"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46"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5B943E45-006A-4FAD-AEDE-4B6B6647FB7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870120" y="1257480"/>
            <a:ext cx="6032160" cy="3393720"/>
          </a:xfrm>
          <a:prstGeom prst="rect">
            <a:avLst/>
          </a:prstGeom>
          <a:ln w="0">
            <a:noFill/>
          </a:ln>
        </p:spPr>
      </p:sp>
      <p:sp>
        <p:nvSpPr>
          <p:cNvPr id="175" name="PlaceHolder 2"/>
          <p:cNvSpPr>
            <a:spLocks noGrp="1"/>
          </p:cNvSpPr>
          <p:nvPr>
            <p:ph type="body"/>
          </p:nvPr>
        </p:nvSpPr>
        <p:spPr>
          <a:xfrm>
            <a:off x="777960" y="4840200"/>
            <a:ext cx="6216120" cy="3960360"/>
          </a:xfrm>
          <a:prstGeom prst="rect">
            <a:avLst/>
          </a:prstGeom>
          <a:noFill/>
          <a:ln w="0">
            <a:noFill/>
          </a:ln>
        </p:spPr>
        <p:txBody>
          <a:bodyPr anchor="t">
            <a:noAutofit/>
          </a:bodyPr>
          <a:p>
            <a:endParaRPr b="0" lang="en-US" sz="2000" spc="-1" strike="noStrike">
              <a:latin typeface="Arial"/>
            </a:endParaRPr>
          </a:p>
        </p:txBody>
      </p:sp>
      <p:sp>
        <p:nvSpPr>
          <p:cNvPr id="176" name="PlaceHolder 3"/>
          <p:cNvSpPr>
            <a:spLocks noGrp="1"/>
          </p:cNvSpPr>
          <p:nvPr>
            <p:ph type="sldNum" idx="7"/>
          </p:nvPr>
        </p:nvSpPr>
        <p:spPr>
          <a:xfrm>
            <a:off x="4402080" y="9553680"/>
            <a:ext cx="3368160" cy="504360"/>
          </a:xfrm>
          <a:prstGeom prst="rect">
            <a:avLst/>
          </a:prstGeom>
          <a:noFill/>
          <a:ln w="0">
            <a:noFill/>
          </a:ln>
        </p:spPr>
        <p:txBody>
          <a:bodyPr anchor="b">
            <a:noAutofit/>
          </a:bodyPr>
          <a:lstStyle>
            <a:lvl1pPr algn="r">
              <a:lnSpc>
                <a:spcPct val="100000"/>
              </a:lnSpc>
              <a:buNone/>
              <a:defRPr b="0" lang="en-CM" sz="1200" spc="-1" strike="noStrike">
                <a:latin typeface="Times New Roman"/>
              </a:defRPr>
            </a:lvl1pPr>
          </a:lstStyle>
          <a:p>
            <a:pPr algn="r">
              <a:lnSpc>
                <a:spcPct val="100000"/>
              </a:lnSpc>
              <a:buNone/>
            </a:pPr>
            <a:fld id="{7542A2DF-FB4A-4A94-8C30-65C32546B8D2}" type="slidenum">
              <a:rPr b="0" lang="en-CM"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091821E-D0FB-4FDA-9985-4C4D2B5B9B7A}"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7FA9242-7503-45E7-A843-02FF1EDB31B6}"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4D3EBD6-CA7D-4A40-BB6F-EA5514ADD7F6}"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B7AB0903-4AC7-4F8C-B2B2-035EBBB22AF0}"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3051DA6-6EE9-4116-A8D2-699C725FFE49}"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8FAD8E4-790F-4D6F-8EF6-CB4A99F5279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F310546-C618-45FC-970C-1A16C36DACC3}"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3EA502A-DAE7-456D-A949-DE6C9B23747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9F59F16-F36D-4BBB-A242-B54B12C77E2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EFBEB84-C44E-43FE-990A-E8E31EF538A0}"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3D83850-C2A8-41C0-841E-C575B0A81BCD}"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FCB1CB1-65B2-463C-9C20-C9E66A9E8B4E}"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 </a:t>
            </a:r>
            <a:endParaRPr b="0" lang="en-US" sz="1400" spc="-1" strike="noStrike">
              <a:latin typeface="Times New Roman"/>
            </a:endParaRPr>
          </a:p>
        </p:txBody>
      </p:sp>
      <p:sp>
        <p:nvSpPr>
          <p:cNvPr id="1" name="PlaceHolder 2"/>
          <p:cNvSpPr>
            <a:spLocks noGrp="1"/>
          </p:cNvSpPr>
          <p:nvPr>
            <p:ph type="sldNum" idx="2"/>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ea typeface="DejaVu Sans"/>
              </a:defRPr>
            </a:lvl1pPr>
          </a:lstStyle>
          <a:p>
            <a:pPr algn="r">
              <a:lnSpc>
                <a:spcPct val="100000"/>
              </a:lnSpc>
              <a:buNone/>
            </a:pPr>
            <a:fld id="{D75C940D-090C-46EB-B025-14DC5B5F577B}" type="slidenum">
              <a:rPr b="0" lang="en-US" sz="1200" spc="-1" strike="noStrike">
                <a:solidFill>
                  <a:srgbClr val="8b8b8b"/>
                </a:solidFill>
                <a:latin typeface="Calibri"/>
                <a:ea typeface="DejaVu Sans"/>
              </a:rPr>
              <a:t>16</a:t>
            </a:fld>
            <a:endParaRPr b="0" lang="en-US" sz="1200" spc="-1" strike="noStrike">
              <a:latin typeface="Times New Roman"/>
            </a:endParaRPr>
          </a:p>
        </p:txBody>
      </p:sp>
      <p:sp>
        <p:nvSpPr>
          <p:cNvPr id="2" name="PlaceHolder 3"/>
          <p:cNvSpPr>
            <a:spLocks noGrp="1"/>
          </p:cNvSpPr>
          <p:nvPr>
            <p:ph type="dt" idx="3"/>
          </p:nvPr>
        </p:nvSpPr>
        <p:spPr>
          <a:xfrm>
            <a:off x="457200" y="6356520"/>
            <a:ext cx="213300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 </a:t>
            </a:r>
            <a:endParaRPr b="0" lang="en-US" sz="14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fr-FR" sz="1800" spc="-1" strike="noStrike">
                <a:solidFill>
                  <a:srgbClr val="000000"/>
                </a:solidFill>
                <a:latin typeface="Arial"/>
              </a:rPr>
              <a:t>Click to edit the title text </a:t>
            </a:r>
            <a:r>
              <a:rPr b="0" lang="fr-FR" sz="1800" spc="-1" strike="noStrike">
                <a:solidFill>
                  <a:srgbClr val="000000"/>
                </a:solidFill>
                <a:latin typeface="Arial"/>
              </a:rPr>
              <a:t>format</a:t>
            </a:r>
            <a:endParaRPr b="0" lang="fr-FR" sz="1800" spc="-1" strike="noStrike">
              <a:solidFill>
                <a:srgbClr val="000000"/>
              </a:solidFill>
              <a:latin typeface="Arial"/>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800" spc="-1" strike="noStrike">
                <a:solidFill>
                  <a:srgbClr val="000000"/>
                </a:solidFill>
                <a:latin typeface="Arial"/>
              </a:rPr>
              <a:t>Click to edit the outline text format</a:t>
            </a:r>
            <a:endParaRPr b="0" lang="fr-FR"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fr-FR" sz="2000" spc="-1" strike="noStrike">
                <a:solidFill>
                  <a:srgbClr val="000000"/>
                </a:solidFill>
                <a:latin typeface="Arial"/>
              </a:rPr>
              <a:t>Second Outline Level</a:t>
            </a:r>
            <a:endParaRPr b="0" lang="fr-FR"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jpeg"/><Relationship Id="rId4" Type="http://schemas.openxmlformats.org/officeDocument/2006/relationships/image" Target="../media/image66.png"/><Relationship Id="rId5"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slideLayout" Target="../slideLayouts/slideLayout1.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47" name="Group 2"/>
          <p:cNvGrpSpPr/>
          <p:nvPr/>
        </p:nvGrpSpPr>
        <p:grpSpPr>
          <a:xfrm>
            <a:off x="16298640" y="-858600"/>
            <a:ext cx="2037240" cy="11957400"/>
            <a:chOff x="16298640" y="-858600"/>
            <a:chExt cx="2037240" cy="11957400"/>
          </a:xfrm>
        </p:grpSpPr>
        <p:sp>
          <p:nvSpPr>
            <p:cNvPr id="48" name="Freeform 3"/>
            <p:cNvSpPr/>
            <p:nvPr/>
          </p:nvSpPr>
          <p:spPr>
            <a:xfrm rot="16200000">
              <a:off x="11392560" y="4155840"/>
              <a:ext cx="11957400" cy="1928520"/>
            </a:xfrm>
            <a:custGeom>
              <a:avLst/>
              <a:gdLst/>
              <a:ahLst/>
              <a:rect l="l" t="t" r="r" b="b"/>
              <a:pathLst>
                <a:path w="3149472" h="508135">
                  <a:moveTo>
                    <a:pt x="0" y="0"/>
                  </a:moveTo>
                  <a:lnTo>
                    <a:pt x="3149472" y="0"/>
                  </a:lnTo>
                  <a:lnTo>
                    <a:pt x="3149472" y="508135"/>
                  </a:lnTo>
                  <a:lnTo>
                    <a:pt x="0" y="508135"/>
                  </a:lnTo>
                  <a:close/>
                </a:path>
              </a:pathLst>
            </a:custGeom>
            <a:solidFill>
              <a:srgbClr val="145da0"/>
            </a:solidFill>
            <a:ln w="0">
              <a:noFill/>
            </a:ln>
          </p:spPr>
          <p:style>
            <a:lnRef idx="0"/>
            <a:fillRef idx="0"/>
            <a:effectRef idx="0"/>
            <a:fontRef idx="minor"/>
          </p:style>
        </p:sp>
        <p:sp>
          <p:nvSpPr>
            <p:cNvPr id="49" name="TextBox 4"/>
            <p:cNvSpPr/>
            <p:nvPr/>
          </p:nvSpPr>
          <p:spPr>
            <a:xfrm rot="16200000">
              <a:off x="11338560" y="4101480"/>
              <a:ext cx="11957400" cy="2037240"/>
            </a:xfrm>
            <a:prstGeom prst="rect">
              <a:avLst/>
            </a:prstGeom>
            <a:noFill/>
            <a:ln w="0">
              <a:noFill/>
            </a:ln>
          </p:spPr>
          <p:style>
            <a:lnRef idx="0"/>
            <a:fillRef idx="0"/>
            <a:effectRef idx="0"/>
            <a:fontRef idx="minor"/>
          </p:style>
        </p:sp>
      </p:grpSp>
      <p:sp>
        <p:nvSpPr>
          <p:cNvPr id="50" name="Freeform 5"/>
          <p:cNvSpPr/>
          <p:nvPr/>
        </p:nvSpPr>
        <p:spPr>
          <a:xfrm>
            <a:off x="11208960" y="-1011240"/>
            <a:ext cx="2647080" cy="2647080"/>
          </a:xfrm>
          <a:custGeom>
            <a:avLst/>
            <a:gdLst/>
            <a:ahLst/>
            <a:rect l="l" t="t" r="r" b="b"/>
            <a:pathLst>
              <a:path w="2647750" h="2647750">
                <a:moveTo>
                  <a:pt x="0" y="0"/>
                </a:moveTo>
                <a:lnTo>
                  <a:pt x="2647750" y="0"/>
                </a:lnTo>
                <a:lnTo>
                  <a:pt x="2647750" y="2647750"/>
                </a:lnTo>
                <a:lnTo>
                  <a:pt x="0" y="2647750"/>
                </a:lnTo>
                <a:lnTo>
                  <a:pt x="0" y="0"/>
                </a:lnTo>
                <a:close/>
              </a:path>
            </a:pathLst>
          </a:custGeom>
          <a:blipFill rotWithShape="0">
            <a:blip r:embed="rId1"/>
            <a:srcRect/>
            <a:stretch/>
          </a:blipFill>
          <a:ln w="0">
            <a:noFill/>
          </a:ln>
        </p:spPr>
        <p:style>
          <a:lnRef idx="0"/>
          <a:fillRef idx="0"/>
          <a:effectRef idx="0"/>
          <a:fontRef idx="minor"/>
        </p:style>
      </p:sp>
      <p:grpSp>
        <p:nvGrpSpPr>
          <p:cNvPr id="51" name="Group 6"/>
          <p:cNvGrpSpPr/>
          <p:nvPr/>
        </p:nvGrpSpPr>
        <p:grpSpPr>
          <a:xfrm>
            <a:off x="10378440" y="649440"/>
            <a:ext cx="7518600" cy="8987040"/>
            <a:chOff x="10378440" y="649440"/>
            <a:chExt cx="7518600" cy="8987040"/>
          </a:xfrm>
        </p:grpSpPr>
        <p:sp>
          <p:nvSpPr>
            <p:cNvPr id="52" name="Freeform 7"/>
            <p:cNvSpPr/>
            <p:nvPr/>
          </p:nvSpPr>
          <p:spPr>
            <a:xfrm>
              <a:off x="10378440" y="649440"/>
              <a:ext cx="7518600" cy="8987040"/>
            </a:xfrm>
            <a:custGeom>
              <a:avLst/>
              <a:gdLst/>
              <a:ah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rotWithShape="0">
              <a:blip r:embed="rId2"/>
              <a:srcRect/>
              <a:stretch/>
            </a:blipFill>
            <a:ln w="0">
              <a:noFill/>
            </a:ln>
          </p:spPr>
          <p:style>
            <a:lnRef idx="0"/>
            <a:fillRef idx="0"/>
            <a:effectRef idx="0"/>
            <a:fontRef idx="minor"/>
          </p:style>
        </p:sp>
      </p:grpSp>
      <p:sp>
        <p:nvSpPr>
          <p:cNvPr id="53" name="Freeform 8"/>
          <p:cNvSpPr/>
          <p:nvPr/>
        </p:nvSpPr>
        <p:spPr>
          <a:xfrm>
            <a:off x="1573920" y="1146240"/>
            <a:ext cx="845640" cy="980280"/>
          </a:xfrm>
          <a:custGeom>
            <a:avLst/>
            <a:gdLst/>
            <a:ahLst/>
            <a:rect l="l" t="t" r="r" b="b"/>
            <a:pathLst>
              <a:path w="846187" h="981086">
                <a:moveTo>
                  <a:pt x="0" y="0"/>
                </a:moveTo>
                <a:lnTo>
                  <a:pt x="846186" y="0"/>
                </a:lnTo>
                <a:lnTo>
                  <a:pt x="846186" y="981086"/>
                </a:lnTo>
                <a:lnTo>
                  <a:pt x="0" y="981086"/>
                </a:lnTo>
                <a:lnTo>
                  <a:pt x="0" y="0"/>
                </a:lnTo>
                <a:close/>
              </a:path>
            </a:pathLst>
          </a:custGeom>
          <a:blipFill rotWithShape="0">
            <a:blip r:embed="rId3"/>
            <a:srcRect/>
            <a:stretch/>
          </a:blipFill>
          <a:ln w="0">
            <a:noFill/>
          </a:ln>
        </p:spPr>
        <p:style>
          <a:lnRef idx="0"/>
          <a:fillRef idx="0"/>
          <a:effectRef idx="0"/>
          <a:fontRef idx="minor"/>
        </p:style>
      </p:sp>
      <p:sp>
        <p:nvSpPr>
          <p:cNvPr id="54" name="Freeform 9"/>
          <p:cNvSpPr/>
          <p:nvPr/>
        </p:nvSpPr>
        <p:spPr>
          <a:xfrm>
            <a:off x="-295200" y="8630640"/>
            <a:ext cx="2647080" cy="2647080"/>
          </a:xfrm>
          <a:custGeom>
            <a:avLst/>
            <a:gdLst/>
            <a:ahLst/>
            <a:rect l="l" t="t" r="r" b="b"/>
            <a:pathLst>
              <a:path w="2647750" h="2647750">
                <a:moveTo>
                  <a:pt x="0" y="0"/>
                </a:moveTo>
                <a:lnTo>
                  <a:pt x="2647750" y="0"/>
                </a:lnTo>
                <a:lnTo>
                  <a:pt x="2647750" y="2647751"/>
                </a:lnTo>
                <a:lnTo>
                  <a:pt x="0" y="2647751"/>
                </a:lnTo>
                <a:lnTo>
                  <a:pt x="0" y="0"/>
                </a:lnTo>
                <a:close/>
              </a:path>
            </a:pathLst>
          </a:custGeom>
          <a:blipFill rotWithShape="0">
            <a:blip r:embed="rId4"/>
            <a:srcRect/>
            <a:stretch/>
          </a:blipFill>
          <a:ln w="0">
            <a:noFill/>
          </a:ln>
        </p:spPr>
        <p:style>
          <a:lnRef idx="0"/>
          <a:fillRef idx="0"/>
          <a:effectRef idx="0"/>
          <a:fontRef idx="minor"/>
        </p:style>
      </p:sp>
      <p:sp>
        <p:nvSpPr>
          <p:cNvPr id="55" name="TextBox 10"/>
          <p:cNvSpPr/>
          <p:nvPr/>
        </p:nvSpPr>
        <p:spPr>
          <a:xfrm>
            <a:off x="1573920" y="7036560"/>
            <a:ext cx="7913160" cy="473040"/>
          </a:xfrm>
          <a:prstGeom prst="rect">
            <a:avLst/>
          </a:prstGeom>
          <a:noFill/>
          <a:ln w="0">
            <a:noFill/>
          </a:ln>
        </p:spPr>
        <p:style>
          <a:lnRef idx="0"/>
          <a:fillRef idx="0"/>
          <a:effectRef idx="0"/>
          <a:fontRef idx="minor"/>
        </p:style>
        <p:txBody>
          <a:bodyPr lIns="0" rIns="0" tIns="0" bIns="0" anchor="t">
            <a:spAutoFit/>
          </a:bodyPr>
          <a:p>
            <a:pPr>
              <a:lnSpc>
                <a:spcPts val="3728"/>
              </a:lnSpc>
              <a:buNone/>
              <a:tabLst>
                <a:tab algn="l" pos="0"/>
              </a:tabLst>
            </a:pPr>
            <a:r>
              <a:rPr b="0" lang="en-US" sz="3030" spc="-1" strike="noStrike">
                <a:solidFill>
                  <a:srgbClr val="56aeff"/>
                </a:solidFill>
                <a:latin typeface="DM Sans Italics"/>
                <a:ea typeface="DejaVu Sans"/>
              </a:rPr>
              <a:t>Presented by: GROUP 5</a:t>
            </a:r>
            <a:endParaRPr b="0" lang="en-US" sz="3030" spc="-1" strike="noStrike">
              <a:latin typeface="Arial"/>
            </a:endParaRPr>
          </a:p>
        </p:txBody>
      </p:sp>
      <p:sp>
        <p:nvSpPr>
          <p:cNvPr id="56" name="TextBox 11"/>
          <p:cNvSpPr/>
          <p:nvPr/>
        </p:nvSpPr>
        <p:spPr>
          <a:xfrm>
            <a:off x="1573920" y="3615480"/>
            <a:ext cx="10539720" cy="1790640"/>
          </a:xfrm>
          <a:prstGeom prst="rect">
            <a:avLst/>
          </a:prstGeom>
          <a:noFill/>
          <a:ln w="0">
            <a:noFill/>
          </a:ln>
        </p:spPr>
        <p:style>
          <a:lnRef idx="0"/>
          <a:fillRef idx="0"/>
          <a:effectRef idx="0"/>
          <a:fontRef idx="minor"/>
        </p:style>
        <p:txBody>
          <a:bodyPr lIns="0" rIns="0" tIns="0" bIns="0" anchor="t">
            <a:spAutoFit/>
          </a:bodyPr>
          <a:p>
            <a:pPr>
              <a:lnSpc>
                <a:spcPts val="7050"/>
              </a:lnSpc>
              <a:buNone/>
            </a:pPr>
            <a:r>
              <a:rPr b="0" lang="en-US" sz="5880" spc="-1" strike="noStrike">
                <a:solidFill>
                  <a:srgbClr val="fffbfb"/>
                </a:solidFill>
                <a:latin typeface="Now Bold"/>
                <a:ea typeface="DejaVu Sans"/>
              </a:rPr>
              <a:t>BIOMETRIC STUDENT ATTENDANCE</a:t>
            </a:r>
            <a:endParaRPr b="0" lang="en-US" sz="588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123" name="Freeform 2"/>
          <p:cNvSpPr/>
          <p:nvPr/>
        </p:nvSpPr>
        <p:spPr>
          <a:xfrm rot="1313400">
            <a:off x="-4260600" y="6573240"/>
            <a:ext cx="9084960" cy="5367960"/>
          </a:xfrm>
          <a:custGeom>
            <a:avLst/>
            <a:gdLst/>
            <a:ahLst/>
            <a:rect l="l" t="t" r="r" b="b"/>
            <a:pathLst>
              <a:path w="9085628" h="5368780">
                <a:moveTo>
                  <a:pt x="0" y="0"/>
                </a:moveTo>
                <a:lnTo>
                  <a:pt x="9085628" y="0"/>
                </a:lnTo>
                <a:lnTo>
                  <a:pt x="9085628" y="5368780"/>
                </a:lnTo>
                <a:lnTo>
                  <a:pt x="0" y="5368780"/>
                </a:lnTo>
                <a:lnTo>
                  <a:pt x="0" y="0"/>
                </a:lnTo>
                <a:close/>
              </a:path>
            </a:pathLst>
          </a:custGeom>
          <a:blipFill rotWithShape="0">
            <a:blip r:embed="rId1"/>
            <a:srcRect/>
            <a:stretch/>
          </a:blipFill>
          <a:ln w="0">
            <a:noFill/>
          </a:ln>
        </p:spPr>
        <p:style>
          <a:lnRef idx="0"/>
          <a:fillRef idx="0"/>
          <a:effectRef idx="0"/>
          <a:fontRef idx="minor"/>
        </p:style>
      </p:sp>
      <p:sp>
        <p:nvSpPr>
          <p:cNvPr id="124" name="Freeform 3"/>
          <p:cNvSpPr/>
          <p:nvPr/>
        </p:nvSpPr>
        <p:spPr>
          <a:xfrm rot="1313400">
            <a:off x="14330520" y="-1655640"/>
            <a:ext cx="9084960" cy="5367960"/>
          </a:xfrm>
          <a:custGeom>
            <a:avLst/>
            <a:gdLst/>
            <a:ah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fillRef idx="0"/>
          <a:effectRef idx="0"/>
          <a:fontRef idx="minor"/>
        </p:style>
      </p:sp>
      <p:sp>
        <p:nvSpPr>
          <p:cNvPr id="125" name="TextBox 2"/>
          <p:cNvSpPr/>
          <p:nvPr/>
        </p:nvSpPr>
        <p:spPr>
          <a:xfrm>
            <a:off x="1076760" y="781560"/>
            <a:ext cx="6769080" cy="25268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Wingdings" charset="2"/>
              <a:buChar char=""/>
            </a:pPr>
            <a:r>
              <a:rPr b="0" lang="en-US" sz="3200" spc="-1" strike="noStrike">
                <a:solidFill>
                  <a:srgbClr val="ffffff"/>
                </a:solidFill>
                <a:latin typeface="Arial"/>
                <a:ea typeface="DejaVu Sans"/>
              </a:rPr>
              <a:t>Key Ui components</a:t>
            </a:r>
            <a:endParaRPr b="0" lang="en-US" sz="3200" spc="-1" strike="noStrike">
              <a:latin typeface="Arial"/>
            </a:endParaRPr>
          </a:p>
          <a:p>
            <a:pPr marL="457200" indent="-457200">
              <a:lnSpc>
                <a:spcPct val="100000"/>
              </a:lnSpc>
              <a:buClr>
                <a:srgbClr val="ffffff"/>
              </a:buClr>
              <a:buFont typeface="Wingdings" charset="2"/>
              <a:buChar char=""/>
            </a:pPr>
            <a:r>
              <a:rPr b="0" lang="en-US" sz="3200" spc="-1" strike="noStrike">
                <a:solidFill>
                  <a:srgbClr val="ffffff"/>
                </a:solidFill>
                <a:latin typeface="Arial"/>
                <a:ea typeface="DejaVu Sans"/>
              </a:rPr>
              <a:t>Login /registration screens</a:t>
            </a:r>
            <a:endParaRPr b="0" lang="en-US" sz="3200" spc="-1" strike="noStrike">
              <a:latin typeface="Arial"/>
            </a:endParaRPr>
          </a:p>
          <a:p>
            <a:pPr>
              <a:lnSpc>
                <a:spcPct val="100000"/>
              </a:lnSpc>
              <a:buNone/>
            </a:pPr>
            <a:endParaRPr b="0" lang="en-US" sz="3200" spc="-1" strike="noStrike">
              <a:latin typeface="Arial"/>
            </a:endParaRPr>
          </a:p>
          <a:p>
            <a:pPr marL="457200" indent="-457200">
              <a:lnSpc>
                <a:spcPct val="100000"/>
              </a:lnSpc>
              <a:buClr>
                <a:srgbClr val="ffffff"/>
              </a:buClr>
              <a:buFont typeface="Wingdings" charset="2"/>
              <a:buChar char=""/>
            </a:pPr>
            <a:r>
              <a:rPr b="0" lang="en-US" sz="3200" spc="-1" strike="noStrike">
                <a:solidFill>
                  <a:srgbClr val="ffffff"/>
                </a:solidFill>
                <a:latin typeface="Arial"/>
                <a:ea typeface="DejaVu Sans"/>
              </a:rPr>
              <a:t>Login</a:t>
            </a:r>
            <a:endParaRPr b="0" lang="en-US" sz="3200" spc="-1" strike="noStrike">
              <a:latin typeface="Arial"/>
            </a:endParaRPr>
          </a:p>
          <a:p>
            <a:pPr>
              <a:lnSpc>
                <a:spcPct val="100000"/>
              </a:lnSpc>
              <a:buNone/>
            </a:pPr>
            <a:endParaRPr b="0" lang="en-US" sz="3200" spc="-1" strike="noStrike">
              <a:latin typeface="Arial"/>
            </a:endParaRPr>
          </a:p>
        </p:txBody>
      </p:sp>
      <p:sp>
        <p:nvSpPr>
          <p:cNvPr id="126" name="TextBox 7"/>
          <p:cNvSpPr/>
          <p:nvPr/>
        </p:nvSpPr>
        <p:spPr>
          <a:xfrm>
            <a:off x="10021320" y="1483920"/>
            <a:ext cx="6186960" cy="15519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buClr>
                <a:srgbClr val="ffffff"/>
              </a:buClr>
              <a:buFont typeface="Wingdings" charset="2"/>
              <a:buChar char=""/>
            </a:pPr>
            <a:r>
              <a:rPr b="0" lang="en-US" sz="3200" spc="-1" strike="noStrike">
                <a:solidFill>
                  <a:srgbClr val="ffffff"/>
                </a:solidFill>
                <a:latin typeface="Arial"/>
                <a:ea typeface="DejaVu Sans"/>
              </a:rPr>
              <a:t>Registration form in the platform</a:t>
            </a:r>
            <a:endParaRPr b="0" lang="en-US" sz="3200" spc="-1" strike="noStrike">
              <a:latin typeface="Arial"/>
            </a:endParaRPr>
          </a:p>
          <a:p>
            <a:pPr>
              <a:lnSpc>
                <a:spcPct val="100000"/>
              </a:lnSpc>
              <a:buNone/>
            </a:pPr>
            <a:endParaRPr b="0" lang="en-US" sz="3200" spc="-1" strike="noStrike">
              <a:latin typeface="Arial"/>
            </a:endParaRPr>
          </a:p>
        </p:txBody>
      </p:sp>
      <p:pic>
        <p:nvPicPr>
          <p:cNvPr id="127" name="Picture 3" descr=""/>
          <p:cNvPicPr/>
          <p:nvPr/>
        </p:nvPicPr>
        <p:blipFill>
          <a:blip r:embed="rId3"/>
          <a:stretch/>
        </p:blipFill>
        <p:spPr>
          <a:xfrm>
            <a:off x="2712600" y="3462480"/>
            <a:ext cx="2156400" cy="4175640"/>
          </a:xfrm>
          <a:prstGeom prst="rect">
            <a:avLst/>
          </a:prstGeom>
          <a:ln w="0">
            <a:noFill/>
          </a:ln>
        </p:spPr>
      </p:pic>
      <p:pic>
        <p:nvPicPr>
          <p:cNvPr id="128" name="Picture 18" descr=""/>
          <p:cNvPicPr/>
          <p:nvPr/>
        </p:nvPicPr>
        <p:blipFill>
          <a:blip r:embed="rId4"/>
          <a:stretch/>
        </p:blipFill>
        <p:spPr>
          <a:xfrm>
            <a:off x="501120" y="3462480"/>
            <a:ext cx="1981080" cy="4175640"/>
          </a:xfrm>
          <a:prstGeom prst="rect">
            <a:avLst/>
          </a:prstGeom>
          <a:ln w="0">
            <a:noFill/>
          </a:ln>
        </p:spPr>
      </p:pic>
      <p:pic>
        <p:nvPicPr>
          <p:cNvPr id="129" name="Picture 20" descr=""/>
          <p:cNvPicPr/>
          <p:nvPr/>
        </p:nvPicPr>
        <p:blipFill>
          <a:blip r:embed="rId5"/>
          <a:stretch/>
        </p:blipFill>
        <p:spPr>
          <a:xfrm>
            <a:off x="5042160" y="3412800"/>
            <a:ext cx="2156400" cy="4275000"/>
          </a:xfrm>
          <a:prstGeom prst="rect">
            <a:avLst/>
          </a:prstGeom>
          <a:ln w="0">
            <a:noFill/>
          </a:ln>
        </p:spPr>
      </p:pic>
      <p:pic>
        <p:nvPicPr>
          <p:cNvPr id="130" name="Picture 22" descr=""/>
          <p:cNvPicPr/>
          <p:nvPr/>
        </p:nvPicPr>
        <p:blipFill>
          <a:blip r:embed="rId6"/>
          <a:stretch/>
        </p:blipFill>
        <p:spPr>
          <a:xfrm>
            <a:off x="9738000" y="3336120"/>
            <a:ext cx="5837040" cy="43516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131" name="Freeform 4"/>
          <p:cNvSpPr/>
          <p:nvPr/>
        </p:nvSpPr>
        <p:spPr>
          <a:xfrm>
            <a:off x="17259480" y="8127360"/>
            <a:ext cx="1802160" cy="1802160"/>
          </a:xfrm>
          <a:custGeom>
            <a:avLst/>
            <a:gdLst/>
            <a:ahLst/>
            <a:rect l="l" t="t" r="r" b="b"/>
            <a:pathLst>
              <a:path w="1802889" h="1802889">
                <a:moveTo>
                  <a:pt x="0" y="0"/>
                </a:moveTo>
                <a:lnTo>
                  <a:pt x="1802889" y="0"/>
                </a:lnTo>
                <a:lnTo>
                  <a:pt x="1802889" y="1802889"/>
                </a:lnTo>
                <a:lnTo>
                  <a:pt x="0" y="1802889"/>
                </a:lnTo>
                <a:lnTo>
                  <a:pt x="0" y="0"/>
                </a:lnTo>
                <a:close/>
              </a:path>
            </a:pathLst>
          </a:custGeom>
          <a:blipFill rotWithShape="0">
            <a:blip r:embed="rId1"/>
            <a:srcRect/>
            <a:stretch/>
          </a:blipFill>
          <a:ln w="0">
            <a:noFill/>
          </a:ln>
        </p:spPr>
        <p:style>
          <a:lnRef idx="0"/>
          <a:fillRef idx="0"/>
          <a:effectRef idx="0"/>
          <a:fontRef idx="minor"/>
        </p:style>
      </p:sp>
      <p:sp>
        <p:nvSpPr>
          <p:cNvPr id="132" name="Freeform 5"/>
          <p:cNvSpPr/>
          <p:nvPr/>
        </p:nvSpPr>
        <p:spPr>
          <a:xfrm>
            <a:off x="9833400" y="-1033200"/>
            <a:ext cx="2292480" cy="2292480"/>
          </a:xfrm>
          <a:custGeom>
            <a:avLst/>
            <a:gdLst/>
            <a:ahLst/>
            <a:rect l="l" t="t" r="r" b="b"/>
            <a:pathLst>
              <a:path w="2293320" h="2293320">
                <a:moveTo>
                  <a:pt x="0" y="0"/>
                </a:moveTo>
                <a:lnTo>
                  <a:pt x="2293320" y="0"/>
                </a:lnTo>
                <a:lnTo>
                  <a:pt x="2293320" y="2293319"/>
                </a:lnTo>
                <a:lnTo>
                  <a:pt x="0" y="2293319"/>
                </a:lnTo>
                <a:lnTo>
                  <a:pt x="0" y="0"/>
                </a:lnTo>
                <a:close/>
              </a:path>
            </a:pathLst>
          </a:custGeom>
          <a:blipFill rotWithShape="0">
            <a:blip r:embed="rId2"/>
            <a:srcRect/>
            <a:stretch/>
          </a:blipFill>
          <a:ln w="0">
            <a:noFill/>
          </a:ln>
        </p:spPr>
        <p:style>
          <a:lnRef idx="0"/>
          <a:fillRef idx="0"/>
          <a:effectRef idx="0"/>
          <a:fontRef idx="minor"/>
        </p:style>
      </p:sp>
      <p:grpSp>
        <p:nvGrpSpPr>
          <p:cNvPr id="133" name="Group 10"/>
          <p:cNvGrpSpPr/>
          <p:nvPr/>
        </p:nvGrpSpPr>
        <p:grpSpPr>
          <a:xfrm>
            <a:off x="-1542960" y="-199440"/>
            <a:ext cx="2760120" cy="10485720"/>
            <a:chOff x="-1542960" y="-199440"/>
            <a:chExt cx="2760120" cy="10485720"/>
          </a:xfrm>
        </p:grpSpPr>
        <p:sp>
          <p:nvSpPr>
            <p:cNvPr id="134" name="Freeform 11"/>
            <p:cNvSpPr/>
            <p:nvPr/>
          </p:nvSpPr>
          <p:spPr>
            <a:xfrm>
              <a:off x="-1542960" y="-54720"/>
              <a:ext cx="2760120" cy="10341000"/>
            </a:xfrm>
            <a:custGeom>
              <a:avLst/>
              <a:gdLst/>
              <a:ahLst/>
              <a:rect l="l" t="t" r="r" b="b"/>
              <a:pathLst>
                <a:path w="727107" h="2723752">
                  <a:moveTo>
                    <a:pt x="0" y="0"/>
                  </a:moveTo>
                  <a:lnTo>
                    <a:pt x="727107" y="0"/>
                  </a:lnTo>
                  <a:lnTo>
                    <a:pt x="727107" y="2723752"/>
                  </a:lnTo>
                  <a:lnTo>
                    <a:pt x="0" y="2723752"/>
                  </a:lnTo>
                  <a:close/>
                </a:path>
              </a:pathLst>
            </a:custGeom>
            <a:solidFill>
              <a:srgbClr val="145da0"/>
            </a:solidFill>
            <a:ln w="0">
              <a:noFill/>
            </a:ln>
          </p:spPr>
          <p:style>
            <a:lnRef idx="0"/>
            <a:fillRef idx="0"/>
            <a:effectRef idx="0"/>
            <a:fontRef idx="minor"/>
          </p:style>
        </p:sp>
        <p:sp>
          <p:nvSpPr>
            <p:cNvPr id="135" name="TextBox 12"/>
            <p:cNvSpPr/>
            <p:nvPr/>
          </p:nvSpPr>
          <p:spPr>
            <a:xfrm>
              <a:off x="-1542960" y="-199440"/>
              <a:ext cx="2760120" cy="10485720"/>
            </a:xfrm>
            <a:prstGeom prst="rect">
              <a:avLst/>
            </a:prstGeom>
            <a:noFill/>
            <a:ln w="0">
              <a:noFill/>
            </a:ln>
          </p:spPr>
          <p:style>
            <a:lnRef idx="0"/>
            <a:fillRef idx="0"/>
            <a:effectRef idx="0"/>
            <a:fontRef idx="minor"/>
          </p:style>
        </p:sp>
      </p:grpSp>
      <p:sp>
        <p:nvSpPr>
          <p:cNvPr id="136" name="TextBox 2"/>
          <p:cNvSpPr/>
          <p:nvPr/>
        </p:nvSpPr>
        <p:spPr>
          <a:xfrm>
            <a:off x="6257160" y="397440"/>
            <a:ext cx="4394520" cy="94284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Registration form in the school</a:t>
            </a:r>
            <a:endParaRPr b="0" lang="en-US" sz="2800" spc="-1" strike="noStrike">
              <a:latin typeface="Arial"/>
            </a:endParaRPr>
          </a:p>
        </p:txBody>
      </p:sp>
      <p:pic>
        <p:nvPicPr>
          <p:cNvPr id="137" name="Picture 6" descr=""/>
          <p:cNvPicPr/>
          <p:nvPr/>
        </p:nvPicPr>
        <p:blipFill>
          <a:blip r:embed="rId3"/>
          <a:stretch/>
        </p:blipFill>
        <p:spPr>
          <a:xfrm>
            <a:off x="2972880" y="1882440"/>
            <a:ext cx="6042960" cy="3809880"/>
          </a:xfrm>
          <a:prstGeom prst="rect">
            <a:avLst/>
          </a:prstGeom>
          <a:ln w="0">
            <a:noFill/>
          </a:ln>
        </p:spPr>
      </p:pic>
      <p:pic>
        <p:nvPicPr>
          <p:cNvPr id="138" name="Picture 8" descr=""/>
          <p:cNvPicPr/>
          <p:nvPr/>
        </p:nvPicPr>
        <p:blipFill>
          <a:blip r:embed="rId4"/>
          <a:stretch/>
        </p:blipFill>
        <p:spPr>
          <a:xfrm>
            <a:off x="9833400" y="1882440"/>
            <a:ext cx="6080760" cy="3787200"/>
          </a:xfrm>
          <a:prstGeom prst="rect">
            <a:avLst/>
          </a:prstGeom>
          <a:ln w="0">
            <a:noFill/>
          </a:ln>
        </p:spPr>
      </p:pic>
      <p:pic>
        <p:nvPicPr>
          <p:cNvPr id="139" name="Picture 10" descr=""/>
          <p:cNvPicPr/>
          <p:nvPr/>
        </p:nvPicPr>
        <p:blipFill>
          <a:blip r:embed="rId5"/>
          <a:stretch/>
        </p:blipFill>
        <p:spPr>
          <a:xfrm>
            <a:off x="7594920" y="6200640"/>
            <a:ext cx="3794760" cy="36424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140" name="Rectangle 2"/>
          <p:cNvSpPr/>
          <p:nvPr/>
        </p:nvSpPr>
        <p:spPr>
          <a:xfrm>
            <a:off x="0" y="0"/>
            <a:ext cx="18287640" cy="10286640"/>
          </a:xfrm>
          <a:prstGeom prst="rect">
            <a:avLst/>
          </a:prstGeom>
          <a:solidFill>
            <a:schemeClr val="bg1"/>
          </a:solidFill>
          <a:ln>
            <a:solidFill>
              <a:srgbClr val="f79646"/>
            </a:solidFill>
          </a:ln>
        </p:spPr>
        <p:style>
          <a:lnRef idx="2">
            <a:schemeClr val="accent6"/>
          </a:lnRef>
          <a:fillRef idx="1">
            <a:schemeClr val="lt1"/>
          </a:fillRef>
          <a:effectRef idx="0">
            <a:schemeClr val="accent6"/>
          </a:effectRef>
          <a:fontRef idx="minor"/>
        </p:style>
      </p:sp>
      <p:sp>
        <p:nvSpPr>
          <p:cNvPr id="141" name="Freeform 2"/>
          <p:cNvSpPr/>
          <p:nvPr/>
        </p:nvSpPr>
        <p:spPr>
          <a:xfrm rot="1313400">
            <a:off x="-4260600" y="6573240"/>
            <a:ext cx="9084960" cy="5367960"/>
          </a:xfrm>
          <a:custGeom>
            <a:avLst/>
            <a:gdLst/>
            <a:ahLst/>
            <a:rect l="l" t="t" r="r" b="b"/>
            <a:pathLst>
              <a:path w="9085628" h="5368780">
                <a:moveTo>
                  <a:pt x="0" y="0"/>
                </a:moveTo>
                <a:lnTo>
                  <a:pt x="9085628" y="0"/>
                </a:lnTo>
                <a:lnTo>
                  <a:pt x="9085628" y="5368780"/>
                </a:lnTo>
                <a:lnTo>
                  <a:pt x="0" y="5368780"/>
                </a:lnTo>
                <a:lnTo>
                  <a:pt x="0" y="0"/>
                </a:lnTo>
                <a:close/>
              </a:path>
            </a:pathLst>
          </a:custGeom>
          <a:blipFill rotWithShape="0">
            <a:blip r:embed="rId1"/>
            <a:srcRect/>
            <a:stretch/>
          </a:blipFill>
          <a:ln w="0">
            <a:noFill/>
          </a:ln>
        </p:spPr>
        <p:style>
          <a:lnRef idx="0"/>
          <a:fillRef idx="0"/>
          <a:effectRef idx="0"/>
          <a:fontRef idx="minor"/>
        </p:style>
      </p:sp>
      <p:sp>
        <p:nvSpPr>
          <p:cNvPr id="142" name="Freeform 3"/>
          <p:cNvSpPr/>
          <p:nvPr/>
        </p:nvSpPr>
        <p:spPr>
          <a:xfrm rot="1313400">
            <a:off x="14330520" y="-1655640"/>
            <a:ext cx="9084960" cy="5367960"/>
          </a:xfrm>
          <a:custGeom>
            <a:avLst/>
            <a:gdLst/>
            <a:ah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fillRef idx="0"/>
          <a:effectRef idx="0"/>
          <a:fontRef idx="minor"/>
        </p:style>
      </p:sp>
      <p:sp>
        <p:nvSpPr>
          <p:cNvPr id="143" name="Freeform 4"/>
          <p:cNvSpPr/>
          <p:nvPr/>
        </p:nvSpPr>
        <p:spPr>
          <a:xfrm>
            <a:off x="469800" y="4513320"/>
            <a:ext cx="1398960" cy="1398960"/>
          </a:xfrm>
          <a:custGeom>
            <a:avLst/>
            <a:gdLst/>
            <a:ahLst/>
            <a:rect l="l" t="t" r="r" b="b"/>
            <a:pathLst>
              <a:path w="1399568" h="1399568">
                <a:moveTo>
                  <a:pt x="0" y="0"/>
                </a:moveTo>
                <a:lnTo>
                  <a:pt x="1399568" y="0"/>
                </a:lnTo>
                <a:lnTo>
                  <a:pt x="1399568" y="1399568"/>
                </a:lnTo>
                <a:lnTo>
                  <a:pt x="0" y="1399568"/>
                </a:lnTo>
                <a:lnTo>
                  <a:pt x="0" y="0"/>
                </a:lnTo>
                <a:close/>
              </a:path>
            </a:pathLst>
          </a:custGeom>
          <a:blipFill rotWithShape="0">
            <a:blip r:embed="rId3"/>
            <a:srcRect/>
            <a:stretch/>
          </a:blipFill>
          <a:ln w="0">
            <a:noFill/>
          </a:ln>
        </p:spPr>
        <p:style>
          <a:lnRef idx="0"/>
          <a:fillRef idx="0"/>
          <a:effectRef idx="0"/>
          <a:fontRef idx="minor"/>
        </p:style>
      </p:sp>
      <p:sp>
        <p:nvSpPr>
          <p:cNvPr id="144" name="TextBox 3"/>
          <p:cNvSpPr/>
          <p:nvPr/>
        </p:nvSpPr>
        <p:spPr>
          <a:xfrm>
            <a:off x="1386360" y="884880"/>
            <a:ext cx="5235480" cy="57708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buClr>
                <a:srgbClr val="000000"/>
              </a:buClr>
              <a:buFont typeface="Wingdings" charset="2"/>
              <a:buChar char=""/>
            </a:pPr>
            <a:r>
              <a:rPr b="0" lang="en-US" sz="3200" spc="-1" strike="noStrike">
                <a:solidFill>
                  <a:srgbClr val="000000"/>
                </a:solidFill>
                <a:latin typeface="Arial"/>
                <a:ea typeface="DejaVu Sans"/>
              </a:rPr>
              <a:t>Attendance dashboard</a:t>
            </a:r>
            <a:endParaRPr b="0" lang="en-US" sz="3200" spc="-1" strike="noStrike">
              <a:latin typeface="Arial"/>
            </a:endParaRPr>
          </a:p>
        </p:txBody>
      </p:sp>
      <p:pic>
        <p:nvPicPr>
          <p:cNvPr id="145" name="Picture 8" descr=""/>
          <p:cNvPicPr/>
          <p:nvPr/>
        </p:nvPicPr>
        <p:blipFill>
          <a:blip r:embed="rId4"/>
          <a:stretch/>
        </p:blipFill>
        <p:spPr>
          <a:xfrm>
            <a:off x="1947600" y="1666080"/>
            <a:ext cx="1813320" cy="3886200"/>
          </a:xfrm>
          <a:prstGeom prst="rect">
            <a:avLst/>
          </a:prstGeom>
          <a:ln w="0">
            <a:noFill/>
          </a:ln>
        </p:spPr>
      </p:pic>
      <p:pic>
        <p:nvPicPr>
          <p:cNvPr id="146" name="Picture 10" descr=""/>
          <p:cNvPicPr/>
          <p:nvPr/>
        </p:nvPicPr>
        <p:blipFill>
          <a:blip r:embed="rId5"/>
          <a:stretch/>
        </p:blipFill>
        <p:spPr>
          <a:xfrm>
            <a:off x="5279400" y="1666080"/>
            <a:ext cx="3703320" cy="3925080"/>
          </a:xfrm>
          <a:prstGeom prst="rect">
            <a:avLst/>
          </a:prstGeom>
          <a:ln w="0">
            <a:noFill/>
          </a:ln>
        </p:spPr>
      </p:pic>
      <p:pic>
        <p:nvPicPr>
          <p:cNvPr id="147" name="Picture 12" descr=""/>
          <p:cNvPicPr/>
          <p:nvPr/>
        </p:nvPicPr>
        <p:blipFill>
          <a:blip r:embed="rId6"/>
          <a:stretch/>
        </p:blipFill>
        <p:spPr>
          <a:xfrm>
            <a:off x="5243040" y="6078240"/>
            <a:ext cx="6600240" cy="4066920"/>
          </a:xfrm>
          <a:prstGeom prst="rect">
            <a:avLst/>
          </a:prstGeom>
          <a:ln w="0">
            <a:noFill/>
          </a:ln>
        </p:spPr>
      </p:pic>
      <p:pic>
        <p:nvPicPr>
          <p:cNvPr id="148" name="Picture 14" descr=""/>
          <p:cNvPicPr/>
          <p:nvPr/>
        </p:nvPicPr>
        <p:blipFill>
          <a:blip r:embed="rId7"/>
          <a:stretch/>
        </p:blipFill>
        <p:spPr>
          <a:xfrm>
            <a:off x="10206000" y="1666080"/>
            <a:ext cx="5730480" cy="3886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149" name="Freeform 15"/>
          <p:cNvSpPr/>
          <p:nvPr/>
        </p:nvSpPr>
        <p:spPr>
          <a:xfrm>
            <a:off x="16804800" y="9074520"/>
            <a:ext cx="1714320" cy="1714320"/>
          </a:xfrm>
          <a:custGeom>
            <a:avLst/>
            <a:gdLst/>
            <a:ahLst/>
            <a:rect l="l" t="t" r="r" b="b"/>
            <a:pathLst>
              <a:path w="1715127" h="1715127">
                <a:moveTo>
                  <a:pt x="0" y="0"/>
                </a:moveTo>
                <a:lnTo>
                  <a:pt x="1715127" y="0"/>
                </a:lnTo>
                <a:lnTo>
                  <a:pt x="1715127" y="1715126"/>
                </a:lnTo>
                <a:lnTo>
                  <a:pt x="0" y="1715126"/>
                </a:lnTo>
                <a:lnTo>
                  <a:pt x="0" y="0"/>
                </a:lnTo>
                <a:close/>
              </a:path>
            </a:pathLst>
          </a:custGeom>
          <a:blipFill rotWithShape="0">
            <a:blip r:embed="rId1"/>
            <a:srcRect/>
            <a:stretch/>
          </a:blipFill>
          <a:ln w="0">
            <a:noFill/>
          </a:ln>
        </p:spPr>
        <p:style>
          <a:lnRef idx="0"/>
          <a:fillRef idx="0"/>
          <a:effectRef idx="0"/>
          <a:fontRef idx="minor"/>
        </p:style>
      </p:sp>
      <p:sp>
        <p:nvSpPr>
          <p:cNvPr id="150" name="Freeform 16"/>
          <p:cNvSpPr/>
          <p:nvPr/>
        </p:nvSpPr>
        <p:spPr>
          <a:xfrm>
            <a:off x="-363600" y="-390240"/>
            <a:ext cx="1714320" cy="1714320"/>
          </a:xfrm>
          <a:custGeom>
            <a:avLst/>
            <a:gdLst/>
            <a:ahLst/>
            <a:rect l="l" t="t" r="r" b="b"/>
            <a:pathLst>
              <a:path w="1715127" h="1715127">
                <a:moveTo>
                  <a:pt x="0" y="0"/>
                </a:moveTo>
                <a:lnTo>
                  <a:pt x="1715127" y="0"/>
                </a:lnTo>
                <a:lnTo>
                  <a:pt x="1715127" y="1715127"/>
                </a:lnTo>
                <a:lnTo>
                  <a:pt x="0" y="1715127"/>
                </a:lnTo>
                <a:lnTo>
                  <a:pt x="0" y="0"/>
                </a:lnTo>
                <a:close/>
              </a:path>
            </a:pathLst>
          </a:custGeom>
          <a:blipFill rotWithShape="0">
            <a:blip r:embed="rId2"/>
            <a:srcRect/>
            <a:stretch/>
          </a:blipFill>
          <a:ln w="0">
            <a:noFill/>
          </a:ln>
        </p:spPr>
        <p:style>
          <a:lnRef idx="0"/>
          <a:fillRef idx="0"/>
          <a:effectRef idx="0"/>
          <a:fontRef idx="minor"/>
        </p:style>
      </p:sp>
      <p:sp>
        <p:nvSpPr>
          <p:cNvPr id="151" name="Freeform 17"/>
          <p:cNvSpPr/>
          <p:nvPr/>
        </p:nvSpPr>
        <p:spPr>
          <a:xfrm>
            <a:off x="14398200" y="-136800"/>
            <a:ext cx="2988360" cy="56988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3"/>
            <a:srcRect/>
            <a:stretch/>
          </a:blipFill>
          <a:ln w="0">
            <a:noFill/>
          </a:ln>
        </p:spPr>
        <p:style>
          <a:lnRef idx="0"/>
          <a:fillRef idx="0"/>
          <a:effectRef idx="0"/>
          <a:fontRef idx="minor"/>
        </p:style>
      </p:sp>
      <p:sp>
        <p:nvSpPr>
          <p:cNvPr id="152" name="Freeform 18"/>
          <p:cNvSpPr/>
          <p:nvPr/>
        </p:nvSpPr>
        <p:spPr>
          <a:xfrm>
            <a:off x="901080" y="9923040"/>
            <a:ext cx="2988360" cy="56988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4"/>
            <a:srcRect/>
            <a:stretch/>
          </a:blipFill>
          <a:ln w="0">
            <a:noFill/>
          </a:ln>
        </p:spPr>
        <p:style>
          <a:lnRef idx="0"/>
          <a:fillRef idx="0"/>
          <a:effectRef idx="0"/>
          <a:fontRef idx="minor"/>
        </p:style>
      </p:sp>
      <p:sp>
        <p:nvSpPr>
          <p:cNvPr id="153" name="TextBox 3"/>
          <p:cNvSpPr/>
          <p:nvPr/>
        </p:nvSpPr>
        <p:spPr>
          <a:xfrm>
            <a:off x="2167920" y="722520"/>
            <a:ext cx="6842880" cy="57708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buClr>
                <a:srgbClr val="ffffff"/>
              </a:buClr>
              <a:buFont typeface="Wingdings" charset="2"/>
              <a:buChar char=""/>
            </a:pPr>
            <a:r>
              <a:rPr b="0" lang="en-US" sz="3200" spc="-1" strike="noStrike">
                <a:solidFill>
                  <a:srgbClr val="ffffff"/>
                </a:solidFill>
                <a:latin typeface="Arial"/>
                <a:ea typeface="DejaVu Sans"/>
              </a:rPr>
              <a:t>Fingerprint scanning interface</a:t>
            </a:r>
            <a:endParaRPr b="0" lang="en-US" sz="3200" spc="-1" strike="noStrike">
              <a:latin typeface="Arial"/>
            </a:endParaRPr>
          </a:p>
        </p:txBody>
      </p:sp>
      <p:pic>
        <p:nvPicPr>
          <p:cNvPr id="154" name="Picture 2" descr=""/>
          <p:cNvPicPr/>
          <p:nvPr/>
        </p:nvPicPr>
        <p:blipFill>
          <a:blip r:embed="rId5"/>
          <a:stretch/>
        </p:blipFill>
        <p:spPr>
          <a:xfrm>
            <a:off x="3488400" y="2569320"/>
            <a:ext cx="2447640" cy="4006440"/>
          </a:xfrm>
          <a:prstGeom prst="rect">
            <a:avLst/>
          </a:prstGeom>
          <a:ln w="0">
            <a:noFill/>
          </a:ln>
        </p:spPr>
      </p:pic>
      <p:pic>
        <p:nvPicPr>
          <p:cNvPr id="155" name="Picture 5" descr=""/>
          <p:cNvPicPr/>
          <p:nvPr/>
        </p:nvPicPr>
        <p:blipFill>
          <a:blip r:embed="rId6"/>
          <a:stretch/>
        </p:blipFill>
        <p:spPr>
          <a:xfrm>
            <a:off x="7231680" y="2569320"/>
            <a:ext cx="4114800" cy="40064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156" name="Freeform 2"/>
          <p:cNvSpPr/>
          <p:nvPr/>
        </p:nvSpPr>
        <p:spPr>
          <a:xfrm rot="1313400">
            <a:off x="-4260600" y="6573240"/>
            <a:ext cx="9084960" cy="5367960"/>
          </a:xfrm>
          <a:custGeom>
            <a:avLst/>
            <a:gdLst/>
            <a:ahLst/>
            <a:rect l="l" t="t" r="r" b="b"/>
            <a:pathLst>
              <a:path w="9085628" h="5368780">
                <a:moveTo>
                  <a:pt x="0" y="0"/>
                </a:moveTo>
                <a:lnTo>
                  <a:pt x="9085628" y="0"/>
                </a:lnTo>
                <a:lnTo>
                  <a:pt x="9085628" y="5368780"/>
                </a:lnTo>
                <a:lnTo>
                  <a:pt x="0" y="5368780"/>
                </a:lnTo>
                <a:lnTo>
                  <a:pt x="0" y="0"/>
                </a:lnTo>
                <a:close/>
              </a:path>
            </a:pathLst>
          </a:custGeom>
          <a:blipFill rotWithShape="0">
            <a:blip r:embed="rId1"/>
            <a:srcRect/>
            <a:stretch/>
          </a:blipFill>
          <a:ln w="0">
            <a:noFill/>
          </a:ln>
        </p:spPr>
        <p:style>
          <a:lnRef idx="0"/>
          <a:fillRef idx="0"/>
          <a:effectRef idx="0"/>
          <a:fontRef idx="minor"/>
        </p:style>
      </p:sp>
      <p:sp>
        <p:nvSpPr>
          <p:cNvPr id="157" name="Freeform 3"/>
          <p:cNvSpPr/>
          <p:nvPr/>
        </p:nvSpPr>
        <p:spPr>
          <a:xfrm rot="1313400">
            <a:off x="14330520" y="-1655640"/>
            <a:ext cx="9084960" cy="5367960"/>
          </a:xfrm>
          <a:custGeom>
            <a:avLst/>
            <a:gdLst/>
            <a:ah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fillRef idx="0"/>
          <a:effectRef idx="0"/>
          <a:fontRef idx="minor"/>
        </p:style>
      </p:sp>
      <p:sp>
        <p:nvSpPr>
          <p:cNvPr id="158" name="ZoneTexte 1"/>
          <p:cNvSpPr/>
          <p:nvPr/>
        </p:nvSpPr>
        <p:spPr>
          <a:xfrm>
            <a:off x="-240480" y="2334600"/>
            <a:ext cx="5737680" cy="3361680"/>
          </a:xfrm>
          <a:prstGeom prst="rect">
            <a:avLst/>
          </a:prstGeom>
          <a:noFill/>
          <a:ln w="0">
            <a:noFill/>
          </a:ln>
        </p:spPr>
        <p:style>
          <a:lnRef idx="0"/>
          <a:fillRef idx="0"/>
          <a:effectRef idx="0"/>
          <a:fontRef idx="minor"/>
        </p:style>
        <p:txBody>
          <a:bodyPr lIns="90000" rIns="90000" tIns="45000" bIns="45000" anchor="t">
            <a:spAutoFit/>
          </a:bodyPr>
          <a:p>
            <a:pPr marL="733320" indent="-235080" algn="just">
              <a:lnSpc>
                <a:spcPct val="166000"/>
              </a:lnSpc>
              <a:spcAft>
                <a:spcPts val="26"/>
              </a:spcAft>
              <a:buNone/>
              <a:tabLst>
                <a:tab algn="l" pos="0"/>
              </a:tabLst>
            </a:pPr>
            <a:endParaRPr b="0" lang="en-US" sz="2800" spc="-1" strike="noStrike">
              <a:latin typeface="Arial"/>
            </a:endParaRPr>
          </a:p>
          <a:p>
            <a:pPr marL="733320" indent="-235080" algn="just">
              <a:lnSpc>
                <a:spcPct val="166000"/>
              </a:lnSpc>
              <a:spcAft>
                <a:spcPts val="26"/>
              </a:spcAft>
              <a:buNone/>
              <a:tabLst>
                <a:tab algn="l" pos="0"/>
              </a:tabLst>
            </a:pPr>
            <a:endParaRPr b="0" lang="en-US" sz="2800" spc="-1" strike="noStrike">
              <a:latin typeface="Arial"/>
            </a:endParaRPr>
          </a:p>
          <a:p>
            <a:pPr marL="733320" indent="-235080" algn="just">
              <a:lnSpc>
                <a:spcPct val="166000"/>
              </a:lnSpc>
              <a:spcAft>
                <a:spcPts val="26"/>
              </a:spcAft>
              <a:buNone/>
              <a:tabLst>
                <a:tab algn="l" pos="0"/>
              </a:tabLst>
            </a:pPr>
            <a:endParaRPr b="0" lang="en-US" sz="2800" spc="-1" strike="noStrike">
              <a:latin typeface="Arial"/>
            </a:endParaRPr>
          </a:p>
          <a:p>
            <a:pPr marL="733320" indent="-235080" algn="just">
              <a:lnSpc>
                <a:spcPct val="166000"/>
              </a:lnSpc>
              <a:spcAft>
                <a:spcPts val="26"/>
              </a:spcAft>
              <a:buNone/>
              <a:tabLst>
                <a:tab algn="l" pos="0"/>
              </a:tabLst>
            </a:pPr>
            <a:endParaRPr b="0" lang="en-US" sz="2800" spc="-1" strike="noStrike">
              <a:latin typeface="Arial"/>
            </a:endParaRPr>
          </a:p>
          <a:p>
            <a:pPr marL="733320" indent="-235080" algn="just">
              <a:lnSpc>
                <a:spcPct val="166000"/>
              </a:lnSpc>
              <a:spcAft>
                <a:spcPts val="26"/>
              </a:spcAft>
              <a:buNone/>
              <a:tabLst>
                <a:tab algn="l" pos="0"/>
              </a:tabLst>
            </a:pPr>
            <a:endParaRPr b="0" lang="en-US" sz="2800" spc="-1" strike="noStrike">
              <a:latin typeface="Arial"/>
            </a:endParaRPr>
          </a:p>
        </p:txBody>
      </p:sp>
      <p:sp>
        <p:nvSpPr>
          <p:cNvPr id="159" name="TextBox 2"/>
          <p:cNvSpPr/>
          <p:nvPr/>
        </p:nvSpPr>
        <p:spPr>
          <a:xfrm>
            <a:off x="5813640" y="705240"/>
            <a:ext cx="4863600" cy="638280"/>
          </a:xfrm>
          <a:prstGeom prst="rect">
            <a:avLst/>
          </a:prstGeom>
          <a:noFill/>
          <a:ln w="0">
            <a:noFill/>
          </a:ln>
        </p:spPr>
        <p:style>
          <a:lnRef idx="0"/>
          <a:fillRef idx="0"/>
          <a:effectRef idx="0"/>
          <a:fontRef idx="minor"/>
        </p:style>
        <p:txBody>
          <a:bodyPr lIns="90000" rIns="90000" tIns="45000" bIns="45000" anchor="t">
            <a:spAutoFit/>
          </a:bodyPr>
          <a:p>
            <a:pPr marL="571680" indent="-571680">
              <a:lnSpc>
                <a:spcPct val="100000"/>
              </a:lnSpc>
              <a:buClr>
                <a:srgbClr val="ffffff"/>
              </a:buClr>
              <a:buFont typeface="Wingdings" charset="2"/>
              <a:buChar char=""/>
            </a:pPr>
            <a:r>
              <a:rPr b="0" lang="en-US" sz="3600" spc="-1" strike="noStrike">
                <a:solidFill>
                  <a:srgbClr val="ffffff"/>
                </a:solidFill>
                <a:latin typeface="Arial"/>
                <a:ea typeface="DejaVu Sans"/>
              </a:rPr>
              <a:t>Attendance history</a:t>
            </a:r>
            <a:endParaRPr b="0" lang="en-US" sz="3600" spc="-1" strike="noStrike">
              <a:latin typeface="Arial"/>
            </a:endParaRPr>
          </a:p>
        </p:txBody>
      </p:sp>
      <p:pic>
        <p:nvPicPr>
          <p:cNvPr id="160" name="Picture 4" descr=""/>
          <p:cNvPicPr/>
          <p:nvPr/>
        </p:nvPicPr>
        <p:blipFill>
          <a:blip r:embed="rId3"/>
          <a:stretch/>
        </p:blipFill>
        <p:spPr>
          <a:xfrm>
            <a:off x="8529120" y="2974320"/>
            <a:ext cx="5891040" cy="4476240"/>
          </a:xfrm>
          <a:prstGeom prst="rect">
            <a:avLst/>
          </a:prstGeom>
          <a:ln w="0">
            <a:noFill/>
          </a:ln>
        </p:spPr>
      </p:pic>
      <p:pic>
        <p:nvPicPr>
          <p:cNvPr id="161" name="Picture 6" descr=""/>
          <p:cNvPicPr/>
          <p:nvPr/>
        </p:nvPicPr>
        <p:blipFill>
          <a:blip r:embed="rId4"/>
          <a:stretch/>
        </p:blipFill>
        <p:spPr>
          <a:xfrm>
            <a:off x="3498120" y="2974320"/>
            <a:ext cx="4360320" cy="44762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58ed5"/>
        </a:solidFill>
      </p:bgPr>
    </p:bg>
    <p:spTree>
      <p:nvGrpSpPr>
        <p:cNvPr id="1" name=""/>
        <p:cNvGrpSpPr/>
        <p:nvPr/>
      </p:nvGrpSpPr>
      <p:grpSpPr>
        <a:xfrm>
          <a:off x="0" y="0"/>
          <a:ext cx="0" cy="0"/>
          <a:chOff x="0" y="0"/>
          <a:chExt cx="0" cy="0"/>
        </a:xfrm>
      </p:grpSpPr>
      <p:sp>
        <p:nvSpPr>
          <p:cNvPr id="162" name="Rectangle 2"/>
          <p:cNvSpPr/>
          <p:nvPr/>
        </p:nvSpPr>
        <p:spPr>
          <a:xfrm>
            <a:off x="0" y="0"/>
            <a:ext cx="16281720" cy="10286640"/>
          </a:xfrm>
          <a:prstGeom prst="rect">
            <a:avLst/>
          </a:prstGeom>
          <a:solidFill>
            <a:schemeClr val="tx2">
              <a:lumMod val="50000"/>
            </a:schemeClr>
          </a:solidFill>
          <a:ln>
            <a:solidFill>
              <a:srgbClr val="223852"/>
            </a:solidFill>
          </a:ln>
        </p:spPr>
        <p:style>
          <a:lnRef idx="2">
            <a:schemeClr val="accent1">
              <a:shade val="15000"/>
            </a:schemeClr>
          </a:lnRef>
          <a:fillRef idx="1">
            <a:schemeClr val="accent1"/>
          </a:fillRef>
          <a:effectRef idx="0">
            <a:schemeClr val="accent1"/>
          </a:effectRef>
          <a:fontRef idx="minor"/>
        </p:style>
      </p:sp>
      <p:sp>
        <p:nvSpPr>
          <p:cNvPr id="163" name="Freeform 16"/>
          <p:cNvSpPr/>
          <p:nvPr/>
        </p:nvSpPr>
        <p:spPr>
          <a:xfrm>
            <a:off x="-766800" y="-572400"/>
            <a:ext cx="1714320" cy="1714320"/>
          </a:xfrm>
          <a:custGeom>
            <a:avLst/>
            <a:gdLst/>
            <a:ahLst/>
            <a:rect l="l" t="t" r="r" b="b"/>
            <a:pathLst>
              <a:path w="1715127" h="1715127">
                <a:moveTo>
                  <a:pt x="0" y="0"/>
                </a:moveTo>
                <a:lnTo>
                  <a:pt x="1715127" y="0"/>
                </a:lnTo>
                <a:lnTo>
                  <a:pt x="1715127" y="1715127"/>
                </a:lnTo>
                <a:lnTo>
                  <a:pt x="0" y="1715127"/>
                </a:lnTo>
                <a:lnTo>
                  <a:pt x="0" y="0"/>
                </a:lnTo>
                <a:close/>
              </a:path>
            </a:pathLst>
          </a:custGeom>
          <a:blipFill rotWithShape="0">
            <a:blip r:embed="rId1"/>
            <a:srcRect/>
            <a:stretch/>
          </a:blipFill>
          <a:ln w="0">
            <a:noFill/>
          </a:ln>
        </p:spPr>
        <p:style>
          <a:lnRef idx="0"/>
          <a:fillRef idx="0"/>
          <a:effectRef idx="0"/>
          <a:fontRef idx="minor"/>
        </p:style>
      </p:sp>
      <p:sp>
        <p:nvSpPr>
          <p:cNvPr id="164" name="Freeform 17"/>
          <p:cNvSpPr/>
          <p:nvPr/>
        </p:nvSpPr>
        <p:spPr>
          <a:xfrm>
            <a:off x="14353920" y="-285120"/>
            <a:ext cx="2988360" cy="56988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2"/>
            <a:srcRect/>
            <a:stretch/>
          </a:blipFill>
          <a:ln w="0">
            <a:noFill/>
          </a:ln>
        </p:spPr>
        <p:style>
          <a:lnRef idx="0"/>
          <a:fillRef idx="0"/>
          <a:effectRef idx="0"/>
          <a:fontRef idx="minor"/>
        </p:style>
      </p:sp>
      <p:sp>
        <p:nvSpPr>
          <p:cNvPr id="165" name="Freeform 16"/>
          <p:cNvSpPr/>
          <p:nvPr/>
        </p:nvSpPr>
        <p:spPr>
          <a:xfrm>
            <a:off x="15424920" y="8912880"/>
            <a:ext cx="1714320" cy="1714320"/>
          </a:xfrm>
          <a:custGeom>
            <a:avLst/>
            <a:gdLst/>
            <a:ahLst/>
            <a:rect l="l" t="t" r="r" b="b"/>
            <a:pathLst>
              <a:path w="1715127" h="1715127">
                <a:moveTo>
                  <a:pt x="0" y="0"/>
                </a:moveTo>
                <a:lnTo>
                  <a:pt x="1715127" y="0"/>
                </a:lnTo>
                <a:lnTo>
                  <a:pt x="1715127" y="1715127"/>
                </a:lnTo>
                <a:lnTo>
                  <a:pt x="0" y="1715127"/>
                </a:lnTo>
                <a:lnTo>
                  <a:pt x="0" y="0"/>
                </a:lnTo>
                <a:close/>
              </a:path>
            </a:pathLst>
          </a:custGeom>
          <a:blipFill rotWithShape="0">
            <a:blip r:embed="rId3"/>
            <a:srcRect/>
            <a:stretch/>
          </a:blipFill>
          <a:ln w="0">
            <a:noFill/>
          </a:ln>
        </p:spPr>
        <p:style>
          <a:lnRef idx="0"/>
          <a:fillRef idx="0"/>
          <a:effectRef idx="0"/>
          <a:fontRef idx="minor"/>
        </p:style>
      </p:sp>
      <p:sp>
        <p:nvSpPr>
          <p:cNvPr id="166" name="Freeform 17"/>
          <p:cNvSpPr/>
          <p:nvPr/>
        </p:nvSpPr>
        <p:spPr>
          <a:xfrm>
            <a:off x="220320" y="10001880"/>
            <a:ext cx="2988360" cy="56988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4"/>
            <a:srcRect/>
            <a:stretch/>
          </a:blipFill>
          <a:ln w="0">
            <a:noFill/>
          </a:ln>
        </p:spPr>
        <p:style>
          <a:lnRef idx="0"/>
          <a:fillRef idx="0"/>
          <a:effectRef idx="0"/>
          <a:fontRef idx="minor"/>
        </p:style>
      </p:sp>
      <p:sp>
        <p:nvSpPr>
          <p:cNvPr id="167" name="TextBox 8"/>
          <p:cNvSpPr/>
          <p:nvPr/>
        </p:nvSpPr>
        <p:spPr>
          <a:xfrm>
            <a:off x="2005920" y="707760"/>
            <a:ext cx="10530000" cy="52088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Wingdings" charset="2"/>
              <a:buChar char=""/>
            </a:pPr>
            <a:r>
              <a:rPr b="0" lang="en-US" sz="2800" spc="-1" strike="noStrike">
                <a:solidFill>
                  <a:srgbClr val="ffffff"/>
                </a:solidFill>
                <a:latin typeface="Arial"/>
                <a:ea typeface="DejaVu Sans"/>
              </a:rPr>
              <a:t>technical implementation</a:t>
            </a:r>
            <a:endParaRPr b="0" lang="en-US" sz="2800" spc="-1" strike="noStrike">
              <a:latin typeface="Arial"/>
            </a:endParaRPr>
          </a:p>
          <a:p>
            <a:pPr>
              <a:lnSpc>
                <a:spcPct val="100000"/>
              </a:lnSpc>
              <a:buNone/>
            </a:pP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System architecture</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Client -side</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Server –side</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Database</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Authentication</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Biometric integration </a:t>
            </a:r>
            <a:endParaRPr b="0" lang="en-US" sz="2800" spc="-1" strike="noStrike">
              <a:latin typeface="Arial"/>
            </a:endParaRPr>
          </a:p>
          <a:p>
            <a:pPr>
              <a:lnSpc>
                <a:spcPct val="100000"/>
              </a:lnSpc>
              <a:buNone/>
            </a:pP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Ui implementation using moder frameworks and libraries</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Framework choice </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Component base architecture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168" name="Freeform 2"/>
          <p:cNvSpPr/>
          <p:nvPr/>
        </p:nvSpPr>
        <p:spPr>
          <a:xfrm>
            <a:off x="16683480" y="1590840"/>
            <a:ext cx="2651040" cy="2651040"/>
          </a:xfrm>
          <a:custGeom>
            <a:avLst/>
            <a:gdLst/>
            <a:ahLst/>
            <a:rect l="l" t="t" r="r" b="b"/>
            <a:pathLst>
              <a:path w="2651835" h="2651835">
                <a:moveTo>
                  <a:pt x="0" y="0"/>
                </a:moveTo>
                <a:lnTo>
                  <a:pt x="2651835" y="0"/>
                </a:lnTo>
                <a:lnTo>
                  <a:pt x="2651835" y="2651835"/>
                </a:lnTo>
                <a:lnTo>
                  <a:pt x="0" y="2651835"/>
                </a:lnTo>
                <a:lnTo>
                  <a:pt x="0" y="0"/>
                </a:lnTo>
                <a:close/>
              </a:path>
            </a:pathLst>
          </a:custGeom>
          <a:blipFill rotWithShape="0">
            <a:blip r:embed="rId1">
              <a:alphaModFix amt="20000"/>
            </a:blip>
            <a:srcRect/>
            <a:stretch/>
          </a:blipFill>
          <a:ln w="0">
            <a:noFill/>
          </a:ln>
        </p:spPr>
        <p:style>
          <a:lnRef idx="0"/>
          <a:fillRef idx="0"/>
          <a:effectRef idx="0"/>
          <a:fontRef idx="minor"/>
        </p:style>
      </p:sp>
      <p:grpSp>
        <p:nvGrpSpPr>
          <p:cNvPr id="169" name="Group 3"/>
          <p:cNvGrpSpPr/>
          <p:nvPr/>
        </p:nvGrpSpPr>
        <p:grpSpPr>
          <a:xfrm>
            <a:off x="10637280" y="2636280"/>
            <a:ext cx="7650000" cy="7650000"/>
            <a:chOff x="10637280" y="2636280"/>
            <a:chExt cx="7650000" cy="7650000"/>
          </a:xfrm>
        </p:grpSpPr>
        <p:sp>
          <p:nvSpPr>
            <p:cNvPr id="170" name="Freeform 4"/>
            <p:cNvSpPr/>
            <p:nvPr/>
          </p:nvSpPr>
          <p:spPr>
            <a:xfrm>
              <a:off x="10637280" y="2636280"/>
              <a:ext cx="7650000" cy="7650000"/>
            </a:xfrm>
            <a:custGeom>
              <a:avLst/>
              <a:gdLst/>
              <a:ahLst/>
              <a:rect l="l" t="t" r="r" b="b"/>
              <a:pathLst>
                <a:path w="3331210" h="3331210">
                  <a:moveTo>
                    <a:pt x="3331210" y="3331210"/>
                  </a:moveTo>
                  <a:lnTo>
                    <a:pt x="0" y="3331210"/>
                  </a:lnTo>
                  <a:cubicBezTo>
                    <a:pt x="0" y="1490980"/>
                    <a:pt x="1490980" y="0"/>
                    <a:pt x="3331210" y="0"/>
                  </a:cubicBezTo>
                  <a:lnTo>
                    <a:pt x="3331210" y="3331210"/>
                  </a:lnTo>
                  <a:close/>
                </a:path>
              </a:pathLst>
            </a:custGeom>
            <a:blipFill rotWithShape="0">
              <a:blip r:embed="rId2"/>
              <a:srcRect/>
              <a:stretch/>
            </a:blipFill>
            <a:ln w="0">
              <a:noFill/>
            </a:ln>
          </p:spPr>
          <p:style>
            <a:lnRef idx="0"/>
            <a:fillRef idx="0"/>
            <a:effectRef idx="0"/>
            <a:fontRef idx="minor"/>
          </p:style>
        </p:sp>
      </p:grpSp>
      <p:sp>
        <p:nvSpPr>
          <p:cNvPr id="171" name="TextBox 5"/>
          <p:cNvSpPr/>
          <p:nvPr/>
        </p:nvSpPr>
        <p:spPr>
          <a:xfrm>
            <a:off x="5231160" y="-43200"/>
            <a:ext cx="10434240" cy="1640880"/>
          </a:xfrm>
          <a:prstGeom prst="rect">
            <a:avLst/>
          </a:prstGeom>
          <a:noFill/>
          <a:ln w="0">
            <a:noFill/>
          </a:ln>
        </p:spPr>
        <p:style>
          <a:lnRef idx="0"/>
          <a:fillRef idx="0"/>
          <a:effectRef idx="0"/>
          <a:fontRef idx="minor"/>
        </p:style>
        <p:txBody>
          <a:bodyPr lIns="0" rIns="0" tIns="0" bIns="0" anchor="t">
            <a:spAutoFit/>
          </a:bodyPr>
          <a:p>
            <a:pPr>
              <a:lnSpc>
                <a:spcPts val="12923"/>
              </a:lnSpc>
              <a:buNone/>
              <a:tabLst>
                <a:tab algn="l" pos="0"/>
              </a:tabLst>
            </a:pPr>
            <a:r>
              <a:rPr b="0" lang="en-US" sz="4800" spc="559" strike="noStrike">
                <a:solidFill>
                  <a:srgbClr val="ffffff"/>
                </a:solidFill>
                <a:latin typeface="Now Bold"/>
                <a:ea typeface="DejaVu Sans"/>
              </a:rPr>
              <a:t>Conclusion</a:t>
            </a:r>
            <a:endParaRPr b="0" lang="en-US" sz="4800" spc="-1" strike="noStrike">
              <a:latin typeface="Arial"/>
            </a:endParaRPr>
          </a:p>
        </p:txBody>
      </p:sp>
      <p:sp>
        <p:nvSpPr>
          <p:cNvPr id="172" name="Freeform 7"/>
          <p:cNvSpPr/>
          <p:nvPr/>
        </p:nvSpPr>
        <p:spPr>
          <a:xfrm>
            <a:off x="-2084760" y="-43200"/>
            <a:ext cx="2651040" cy="2651040"/>
          </a:xfrm>
          <a:custGeom>
            <a:avLst/>
            <a:gdLst/>
            <a:ahLst/>
            <a:rect l="l" t="t" r="r" b="b"/>
            <a:pathLst>
              <a:path w="2651835" h="2651835">
                <a:moveTo>
                  <a:pt x="0" y="0"/>
                </a:moveTo>
                <a:lnTo>
                  <a:pt x="2651836" y="0"/>
                </a:lnTo>
                <a:lnTo>
                  <a:pt x="2651836" y="2651835"/>
                </a:lnTo>
                <a:lnTo>
                  <a:pt x="0" y="2651835"/>
                </a:lnTo>
                <a:lnTo>
                  <a:pt x="0" y="0"/>
                </a:lnTo>
                <a:close/>
              </a:path>
            </a:pathLst>
          </a:custGeom>
          <a:blipFill rotWithShape="0">
            <a:blip r:embed="rId3">
              <a:alphaModFix amt="20000"/>
            </a:blip>
            <a:srcRect/>
            <a:stretch/>
          </a:blipFill>
          <a:ln w="0">
            <a:noFill/>
          </a:ln>
        </p:spPr>
        <p:style>
          <a:lnRef idx="0"/>
          <a:fillRef idx="0"/>
          <a:effectRef idx="0"/>
          <a:fontRef idx="minor"/>
        </p:style>
      </p:sp>
      <p:sp>
        <p:nvSpPr>
          <p:cNvPr id="173" name="TextBox 2"/>
          <p:cNvSpPr/>
          <p:nvPr/>
        </p:nvSpPr>
        <p:spPr>
          <a:xfrm>
            <a:off x="566640" y="2182680"/>
            <a:ext cx="1313388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ffffff"/>
                </a:solidFill>
                <a:latin typeface="Times New Roman"/>
                <a:ea typeface="Times New Roman"/>
              </a:rPr>
              <a:t>In conclusion, the design and implementation of the biometric student’s attendance mobile application successfully integrate both aesthetic appeal and technical robustness. By adhering to key design principles, we ensured a user-friendly interface that promotes ease of use and efficient navigation.The technical implementation leverages React Native for the frontend, providing a seamless and responsive user interface across different mobile platforms.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57" name="Group 2"/>
          <p:cNvGrpSpPr/>
          <p:nvPr/>
        </p:nvGrpSpPr>
        <p:grpSpPr>
          <a:xfrm>
            <a:off x="16298640" y="-858600"/>
            <a:ext cx="2037240" cy="11957400"/>
            <a:chOff x="16298640" y="-858600"/>
            <a:chExt cx="2037240" cy="11957400"/>
          </a:xfrm>
        </p:grpSpPr>
        <p:sp>
          <p:nvSpPr>
            <p:cNvPr id="58" name="Freeform 3"/>
            <p:cNvSpPr/>
            <p:nvPr/>
          </p:nvSpPr>
          <p:spPr>
            <a:xfrm rot="16200000">
              <a:off x="11392560" y="4155840"/>
              <a:ext cx="11957400" cy="1928520"/>
            </a:xfrm>
            <a:custGeom>
              <a:avLst/>
              <a:gdLst/>
              <a:ahLst/>
              <a:rect l="l" t="t" r="r" b="b"/>
              <a:pathLst>
                <a:path w="3149472" h="508135">
                  <a:moveTo>
                    <a:pt x="0" y="0"/>
                  </a:moveTo>
                  <a:lnTo>
                    <a:pt x="3149472" y="0"/>
                  </a:lnTo>
                  <a:lnTo>
                    <a:pt x="3149472" y="508135"/>
                  </a:lnTo>
                  <a:lnTo>
                    <a:pt x="0" y="508135"/>
                  </a:lnTo>
                  <a:close/>
                </a:path>
              </a:pathLst>
            </a:custGeom>
            <a:solidFill>
              <a:srgbClr val="145da0"/>
            </a:solidFill>
            <a:ln w="0">
              <a:noFill/>
            </a:ln>
          </p:spPr>
          <p:style>
            <a:lnRef idx="0"/>
            <a:fillRef idx="0"/>
            <a:effectRef idx="0"/>
            <a:fontRef idx="minor"/>
          </p:style>
        </p:sp>
        <p:sp>
          <p:nvSpPr>
            <p:cNvPr id="59" name="TextBox 4"/>
            <p:cNvSpPr/>
            <p:nvPr/>
          </p:nvSpPr>
          <p:spPr>
            <a:xfrm rot="16200000">
              <a:off x="11338560" y="4101480"/>
              <a:ext cx="11957400" cy="2037240"/>
            </a:xfrm>
            <a:prstGeom prst="rect">
              <a:avLst/>
            </a:prstGeom>
            <a:noFill/>
            <a:ln w="0">
              <a:noFill/>
            </a:ln>
          </p:spPr>
          <p:style>
            <a:lnRef idx="0"/>
            <a:fillRef idx="0"/>
            <a:effectRef idx="0"/>
            <a:fontRef idx="minor"/>
          </p:style>
        </p:sp>
      </p:grpSp>
      <p:sp>
        <p:nvSpPr>
          <p:cNvPr id="60" name="Freeform 5"/>
          <p:cNvSpPr/>
          <p:nvPr/>
        </p:nvSpPr>
        <p:spPr>
          <a:xfrm>
            <a:off x="11208960" y="-1011240"/>
            <a:ext cx="2647080" cy="2647080"/>
          </a:xfrm>
          <a:custGeom>
            <a:avLst/>
            <a:gdLst/>
            <a:ahLst/>
            <a:rect l="l" t="t" r="r" b="b"/>
            <a:pathLst>
              <a:path w="2647750" h="2647750">
                <a:moveTo>
                  <a:pt x="0" y="0"/>
                </a:moveTo>
                <a:lnTo>
                  <a:pt x="2647750" y="0"/>
                </a:lnTo>
                <a:lnTo>
                  <a:pt x="2647750" y="2647750"/>
                </a:lnTo>
                <a:lnTo>
                  <a:pt x="0" y="2647750"/>
                </a:lnTo>
                <a:lnTo>
                  <a:pt x="0" y="0"/>
                </a:lnTo>
                <a:close/>
              </a:path>
            </a:pathLst>
          </a:custGeom>
          <a:blipFill rotWithShape="0">
            <a:blip r:embed="rId1"/>
            <a:srcRect/>
            <a:stretch/>
          </a:blipFill>
          <a:ln w="0">
            <a:noFill/>
          </a:ln>
        </p:spPr>
        <p:style>
          <a:lnRef idx="0"/>
          <a:fillRef idx="0"/>
          <a:effectRef idx="0"/>
          <a:fontRef idx="minor"/>
        </p:style>
      </p:sp>
      <p:sp>
        <p:nvSpPr>
          <p:cNvPr id="61" name="Freeform 6"/>
          <p:cNvSpPr/>
          <p:nvPr/>
        </p:nvSpPr>
        <p:spPr>
          <a:xfrm>
            <a:off x="1573920" y="1146240"/>
            <a:ext cx="845640" cy="980280"/>
          </a:xfrm>
          <a:custGeom>
            <a:avLst/>
            <a:gdLst/>
            <a:ahLst/>
            <a:rect l="l" t="t" r="r" b="b"/>
            <a:pathLst>
              <a:path w="846187" h="981086">
                <a:moveTo>
                  <a:pt x="0" y="0"/>
                </a:moveTo>
                <a:lnTo>
                  <a:pt x="846186" y="0"/>
                </a:lnTo>
                <a:lnTo>
                  <a:pt x="846186" y="981086"/>
                </a:lnTo>
                <a:lnTo>
                  <a:pt x="0" y="981086"/>
                </a:lnTo>
                <a:lnTo>
                  <a:pt x="0" y="0"/>
                </a:lnTo>
                <a:close/>
              </a:path>
            </a:pathLst>
          </a:custGeom>
          <a:blipFill rotWithShape="0">
            <a:blip r:embed="rId2"/>
            <a:srcRect/>
            <a:stretch/>
          </a:blipFill>
          <a:ln w="0">
            <a:noFill/>
          </a:ln>
        </p:spPr>
        <p:style>
          <a:lnRef idx="0"/>
          <a:fillRef idx="0"/>
          <a:effectRef idx="0"/>
          <a:fontRef idx="minor"/>
        </p:style>
      </p:sp>
      <p:sp>
        <p:nvSpPr>
          <p:cNvPr id="62" name="Freeform 7"/>
          <p:cNvSpPr/>
          <p:nvPr/>
        </p:nvSpPr>
        <p:spPr>
          <a:xfrm>
            <a:off x="-295200" y="8630640"/>
            <a:ext cx="2647080" cy="2647080"/>
          </a:xfrm>
          <a:custGeom>
            <a:avLst/>
            <a:gdLst/>
            <a:ahLst/>
            <a:rect l="l" t="t" r="r" b="b"/>
            <a:pathLst>
              <a:path w="2647750" h="2647750">
                <a:moveTo>
                  <a:pt x="0" y="0"/>
                </a:moveTo>
                <a:lnTo>
                  <a:pt x="2647750" y="0"/>
                </a:lnTo>
                <a:lnTo>
                  <a:pt x="2647750" y="2647751"/>
                </a:lnTo>
                <a:lnTo>
                  <a:pt x="0" y="2647751"/>
                </a:lnTo>
                <a:lnTo>
                  <a:pt x="0" y="0"/>
                </a:lnTo>
                <a:close/>
              </a:path>
            </a:pathLst>
          </a:custGeom>
          <a:blipFill rotWithShape="0">
            <a:blip r:embed="rId3"/>
            <a:srcRect/>
            <a:stretch/>
          </a:blipFill>
          <a:ln w="0">
            <a:noFill/>
          </a:ln>
        </p:spPr>
        <p:style>
          <a:lnRef idx="0"/>
          <a:fillRef idx="0"/>
          <a:effectRef idx="0"/>
          <a:fontRef idx="minor"/>
        </p:style>
      </p:sp>
      <p:sp>
        <p:nvSpPr>
          <p:cNvPr id="63" name="TextBox 8"/>
          <p:cNvSpPr/>
          <p:nvPr/>
        </p:nvSpPr>
        <p:spPr>
          <a:xfrm>
            <a:off x="1573920" y="7036560"/>
            <a:ext cx="7913160" cy="473040"/>
          </a:xfrm>
          <a:prstGeom prst="rect">
            <a:avLst/>
          </a:prstGeom>
          <a:noFill/>
          <a:ln w="0">
            <a:noFill/>
          </a:ln>
        </p:spPr>
        <p:style>
          <a:lnRef idx="0"/>
          <a:fillRef idx="0"/>
          <a:effectRef idx="0"/>
          <a:fontRef idx="minor"/>
        </p:style>
        <p:txBody>
          <a:bodyPr lIns="0" rIns="0" tIns="0" bIns="0" anchor="t">
            <a:spAutoFit/>
          </a:bodyPr>
          <a:p>
            <a:pPr>
              <a:lnSpc>
                <a:spcPts val="3728"/>
              </a:lnSpc>
              <a:buNone/>
              <a:tabLst>
                <a:tab algn="l" pos="0"/>
              </a:tabLst>
            </a:pPr>
            <a:r>
              <a:rPr b="0" lang="en-US" sz="3030" spc="-1" strike="noStrike">
                <a:solidFill>
                  <a:srgbClr val="56aeff"/>
                </a:solidFill>
                <a:latin typeface="DM Sans Italics"/>
                <a:ea typeface="DejaVu Sans"/>
              </a:rPr>
              <a:t>Presented by: GROUP 5</a:t>
            </a:r>
            <a:endParaRPr b="0" lang="en-US" sz="3030" spc="-1" strike="noStrike">
              <a:latin typeface="Arial"/>
            </a:endParaRPr>
          </a:p>
        </p:txBody>
      </p:sp>
      <p:sp>
        <p:nvSpPr>
          <p:cNvPr id="64" name="TextBox 9"/>
          <p:cNvSpPr/>
          <p:nvPr/>
        </p:nvSpPr>
        <p:spPr>
          <a:xfrm>
            <a:off x="1573920" y="3615480"/>
            <a:ext cx="8739000" cy="1791000"/>
          </a:xfrm>
          <a:prstGeom prst="rect">
            <a:avLst/>
          </a:prstGeom>
          <a:noFill/>
          <a:ln w="0">
            <a:noFill/>
          </a:ln>
        </p:spPr>
        <p:style>
          <a:lnRef idx="0"/>
          <a:fillRef idx="0"/>
          <a:effectRef idx="0"/>
          <a:fontRef idx="minor"/>
        </p:style>
        <p:txBody>
          <a:bodyPr lIns="0" rIns="0" tIns="0" bIns="0" anchor="t">
            <a:spAutoFit/>
          </a:bodyPr>
          <a:p>
            <a:pPr>
              <a:lnSpc>
                <a:spcPts val="7050"/>
              </a:lnSpc>
              <a:buNone/>
            </a:pPr>
            <a:r>
              <a:rPr b="0" lang="en-US" sz="7200" spc="-1" strike="noStrike">
                <a:solidFill>
                  <a:srgbClr val="ffffff"/>
                </a:solidFill>
                <a:latin typeface="Now Bold"/>
                <a:ea typeface="Times New Roman"/>
              </a:rPr>
              <a:t>UI DESIGN AND IMPLEMENTATION </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65" name="TextBox 34"/>
          <p:cNvSpPr/>
          <p:nvPr/>
        </p:nvSpPr>
        <p:spPr>
          <a:xfrm>
            <a:off x="3692880" y="618120"/>
            <a:ext cx="11302920" cy="2009880"/>
          </a:xfrm>
          <a:prstGeom prst="rect">
            <a:avLst/>
          </a:prstGeom>
          <a:noFill/>
          <a:ln w="0">
            <a:noFill/>
          </a:ln>
        </p:spPr>
        <p:style>
          <a:lnRef idx="0"/>
          <a:fillRef idx="0"/>
          <a:effectRef idx="0"/>
          <a:fontRef idx="minor"/>
        </p:style>
        <p:txBody>
          <a:bodyPr lIns="0" rIns="0" tIns="0" bIns="0" anchor="t">
            <a:spAutoFit/>
          </a:bodyPr>
          <a:p>
            <a:pPr algn="ctr">
              <a:lnSpc>
                <a:spcPts val="7914"/>
              </a:lnSpc>
              <a:buNone/>
            </a:pPr>
            <a:endParaRPr b="0" lang="en-US" sz="2800" spc="-1" strike="noStrike">
              <a:latin typeface="Arial"/>
            </a:endParaRPr>
          </a:p>
          <a:p>
            <a:pPr algn="ctr">
              <a:lnSpc>
                <a:spcPts val="7914"/>
              </a:lnSpc>
              <a:buNone/>
            </a:pPr>
            <a:r>
              <a:rPr b="0" lang="en-US" sz="5730" spc="-1" strike="noStrike">
                <a:solidFill>
                  <a:srgbClr val="ffffff"/>
                </a:solidFill>
                <a:latin typeface="DM Sans Bold"/>
                <a:ea typeface="DejaVu Sans"/>
              </a:rPr>
              <a:t> </a:t>
            </a:r>
            <a:endParaRPr b="0" lang="en-US" sz="5730" spc="-1" strike="noStrike">
              <a:latin typeface="Arial"/>
            </a:endParaRPr>
          </a:p>
        </p:txBody>
      </p:sp>
      <p:sp>
        <p:nvSpPr>
          <p:cNvPr id="66" name="Freeform 14"/>
          <p:cNvSpPr/>
          <p:nvPr/>
        </p:nvSpPr>
        <p:spPr>
          <a:xfrm>
            <a:off x="-7528680" y="302400"/>
            <a:ext cx="9076680" cy="9076680"/>
          </a:xfrm>
          <a:custGeom>
            <a:avLst/>
            <a:gdLst/>
            <a:ahLst/>
            <a:rect l="l" t="t" r="r" b="b"/>
            <a:pathLst>
              <a:path w="9077445" h="9077445">
                <a:moveTo>
                  <a:pt x="0" y="0"/>
                </a:moveTo>
                <a:lnTo>
                  <a:pt x="9077444" y="0"/>
                </a:lnTo>
                <a:lnTo>
                  <a:pt x="9077444" y="9077445"/>
                </a:lnTo>
                <a:lnTo>
                  <a:pt x="0" y="9077445"/>
                </a:lnTo>
                <a:lnTo>
                  <a:pt x="0" y="0"/>
                </a:lnTo>
                <a:close/>
              </a:path>
            </a:pathLst>
          </a:custGeom>
          <a:blipFill rotWithShape="0">
            <a:blip r:embed="rId1"/>
            <a:srcRect/>
            <a:stretch/>
          </a:blipFill>
          <a:ln w="0">
            <a:noFill/>
          </a:ln>
        </p:spPr>
        <p:style>
          <a:lnRef idx="0"/>
          <a:fillRef idx="0"/>
          <a:effectRef idx="0"/>
          <a:fontRef idx="minor"/>
        </p:style>
      </p:sp>
      <p:sp>
        <p:nvSpPr>
          <p:cNvPr id="67" name="Rectangle 7"/>
          <p:cNvSpPr/>
          <p:nvPr/>
        </p:nvSpPr>
        <p:spPr>
          <a:xfrm>
            <a:off x="6548400" y="0"/>
            <a:ext cx="11739240" cy="10286640"/>
          </a:xfrm>
          <a:prstGeom prst="rect">
            <a:avLst/>
          </a:prstGeom>
          <a:solidFill>
            <a:srgbClr val="4f81bd"/>
          </a:solidFill>
          <a:ln>
            <a:solidFill>
              <a:srgbClr val="223852"/>
            </a:solidFill>
          </a:ln>
        </p:spPr>
        <p:style>
          <a:lnRef idx="2">
            <a:schemeClr val="accent1">
              <a:shade val="15000"/>
            </a:schemeClr>
          </a:lnRef>
          <a:fillRef idx="1">
            <a:schemeClr val="accent1"/>
          </a:fillRef>
          <a:effectRef idx="0">
            <a:schemeClr val="accent1"/>
          </a:effectRef>
          <a:fontRef idx="minor"/>
        </p:style>
      </p:sp>
      <p:sp>
        <p:nvSpPr>
          <p:cNvPr id="68" name="TextBox 13"/>
          <p:cNvSpPr/>
          <p:nvPr/>
        </p:nvSpPr>
        <p:spPr>
          <a:xfrm>
            <a:off x="2203200" y="4398480"/>
            <a:ext cx="396108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7200" spc="-1" strike="noStrike">
                <a:solidFill>
                  <a:srgbClr val="eeece1"/>
                </a:solidFill>
                <a:latin typeface="comic"/>
                <a:ea typeface="DejaVu Sans"/>
              </a:rPr>
              <a:t>OUTLINE</a:t>
            </a:r>
            <a:endParaRPr b="0" lang="en-US" sz="7200" spc="-1" strike="noStrike">
              <a:latin typeface="Arial"/>
            </a:endParaRPr>
          </a:p>
        </p:txBody>
      </p:sp>
      <p:sp>
        <p:nvSpPr>
          <p:cNvPr id="69" name="Straight Connector 16"/>
          <p:cNvSpPr/>
          <p:nvPr/>
        </p:nvSpPr>
        <p:spPr>
          <a:xfrm>
            <a:off x="10795680" y="3074040"/>
            <a:ext cx="360" cy="360"/>
          </a:xfrm>
          <a:prstGeom prst="line">
            <a:avLst/>
          </a:prstGeom>
          <a:ln>
            <a:solidFill>
              <a:srgbClr val="4a7ebb"/>
            </a:solidFill>
          </a:ln>
        </p:spPr>
        <p:style>
          <a:lnRef idx="1">
            <a:schemeClr val="accent1"/>
          </a:lnRef>
          <a:fillRef idx="0">
            <a:schemeClr val="accent1"/>
          </a:fillRef>
          <a:effectRef idx="0">
            <a:schemeClr val="accent1"/>
          </a:effectRef>
          <a:fontRef idx="minor"/>
        </p:style>
      </p:sp>
      <p:sp>
        <p:nvSpPr>
          <p:cNvPr id="70" name="TextBox 20"/>
          <p:cNvSpPr/>
          <p:nvPr/>
        </p:nvSpPr>
        <p:spPr>
          <a:xfrm>
            <a:off x="7542000" y="2209320"/>
            <a:ext cx="10136160" cy="484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2400" spc="-1" strike="noStrike">
                <a:solidFill>
                  <a:srgbClr val="ffffff"/>
                </a:solidFill>
                <a:latin typeface="Arial"/>
                <a:ea typeface="DejaVu Sans"/>
              </a:rPr>
              <a:t>INTRODUCTION</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1" lang="en-US" sz="2400" spc="-1" strike="noStrike">
                <a:solidFill>
                  <a:srgbClr val="ffffff"/>
                </a:solidFill>
                <a:latin typeface="Arial"/>
                <a:ea typeface="DejaVu Sans"/>
              </a:rPr>
              <a:t>1- USER INTERFACE DESIGN</a:t>
            </a:r>
            <a:endParaRPr b="0" lang="en-US" sz="2400" spc="-1" strike="noStrike">
              <a:latin typeface="Arial"/>
            </a:endParaRPr>
          </a:p>
          <a:p>
            <a:pPr>
              <a:lnSpc>
                <a:spcPct val="100000"/>
              </a:lnSpc>
              <a:buNone/>
            </a:pPr>
            <a:r>
              <a:rPr b="1" lang="en-US" sz="2400" spc="-1" strike="noStrike">
                <a:solidFill>
                  <a:srgbClr val="ffffff"/>
                </a:solidFill>
                <a:latin typeface="Arial"/>
                <a:ea typeface="DejaVu Sans"/>
              </a:rPr>
              <a:t>         </a:t>
            </a:r>
            <a:r>
              <a:rPr b="1" lang="en-US" sz="2400" spc="-1" strike="noStrike">
                <a:solidFill>
                  <a:srgbClr val="ffffff"/>
                </a:solidFill>
                <a:latin typeface="Arial"/>
                <a:ea typeface="DejaVu Sans"/>
              </a:rPr>
              <a:t>1.1- design principle</a:t>
            </a:r>
            <a:endParaRPr b="0" lang="en-US" sz="2400" spc="-1" strike="noStrike">
              <a:latin typeface="Arial"/>
            </a:endParaRPr>
          </a:p>
          <a:p>
            <a:pPr>
              <a:lnSpc>
                <a:spcPct val="100000"/>
              </a:lnSpc>
              <a:buNone/>
            </a:pPr>
            <a:r>
              <a:rPr b="1" lang="en-US" sz="2400" spc="-1" strike="noStrike">
                <a:solidFill>
                  <a:srgbClr val="ffffff"/>
                </a:solidFill>
                <a:latin typeface="Arial"/>
                <a:ea typeface="DejaVu Sans"/>
              </a:rPr>
              <a:t>         </a:t>
            </a:r>
            <a:r>
              <a:rPr b="1" lang="en-US" sz="2400" spc="-1" strike="noStrike">
                <a:solidFill>
                  <a:srgbClr val="ffffff"/>
                </a:solidFill>
                <a:latin typeface="Arial"/>
                <a:ea typeface="DejaVu Sans"/>
              </a:rPr>
              <a:t>1.2-Key Ui components</a:t>
            </a:r>
            <a:endParaRPr b="0" lang="en-US" sz="2400" spc="-1" strike="noStrike">
              <a:latin typeface="Arial"/>
            </a:endParaRPr>
          </a:p>
          <a:p>
            <a:pPr>
              <a:lnSpc>
                <a:spcPct val="100000"/>
              </a:lnSpc>
              <a:buNone/>
            </a:pPr>
            <a:r>
              <a:rPr b="1" lang="en-US" sz="2400" spc="-1" strike="noStrike">
                <a:solidFill>
                  <a:srgbClr val="ffffff"/>
                </a:solidFill>
                <a:latin typeface="Arial"/>
                <a:ea typeface="DejaVu Sans"/>
              </a:rPr>
              <a:t>         </a:t>
            </a:r>
            <a:r>
              <a:rPr b="1" lang="en-US" sz="2400" spc="-1" strike="noStrike">
                <a:solidFill>
                  <a:srgbClr val="ffffff"/>
                </a:solidFill>
                <a:latin typeface="Arial"/>
                <a:ea typeface="DejaVu Sans"/>
              </a:rPr>
              <a:t>1.3-Ui design mockup and prototypes</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1" lang="en-US" sz="2400" spc="-1" strike="noStrike">
                <a:solidFill>
                  <a:srgbClr val="ffffff"/>
                </a:solidFill>
                <a:latin typeface="Arial"/>
                <a:ea typeface="DejaVu Sans"/>
              </a:rPr>
              <a:t>2-TECHNICAL IMPLEMENTATION</a:t>
            </a:r>
            <a:endParaRPr b="0" lang="en-US" sz="2400" spc="-1" strike="noStrike">
              <a:latin typeface="Arial"/>
            </a:endParaRPr>
          </a:p>
          <a:p>
            <a:pPr>
              <a:lnSpc>
                <a:spcPct val="100000"/>
              </a:lnSpc>
              <a:buNone/>
            </a:pPr>
            <a:r>
              <a:rPr b="1" lang="en-US" sz="2400" spc="-1" strike="noStrike">
                <a:solidFill>
                  <a:srgbClr val="ffffff"/>
                </a:solidFill>
                <a:latin typeface="Arial"/>
                <a:ea typeface="DejaVu Sans"/>
              </a:rPr>
              <a:t>          </a:t>
            </a:r>
            <a:r>
              <a:rPr b="1" lang="en-US" sz="2400" spc="-1" strike="noStrike">
                <a:solidFill>
                  <a:srgbClr val="ffffff"/>
                </a:solidFill>
                <a:latin typeface="Arial"/>
                <a:ea typeface="DejaVu Sans"/>
              </a:rPr>
              <a:t>2.1-system architecture</a:t>
            </a:r>
            <a:endParaRPr b="0" lang="en-US" sz="2400" spc="-1" strike="noStrike">
              <a:latin typeface="Arial"/>
            </a:endParaRPr>
          </a:p>
          <a:p>
            <a:pPr>
              <a:lnSpc>
                <a:spcPct val="100000"/>
              </a:lnSpc>
              <a:buNone/>
            </a:pPr>
            <a:r>
              <a:rPr b="1" lang="en-US" sz="2400" spc="-1" strike="noStrike">
                <a:solidFill>
                  <a:srgbClr val="ffffff"/>
                </a:solidFill>
                <a:latin typeface="Arial"/>
                <a:ea typeface="DejaVu Sans"/>
              </a:rPr>
              <a:t>          </a:t>
            </a:r>
            <a:r>
              <a:rPr b="1" lang="en-US" sz="2400" spc="-1" strike="noStrike">
                <a:solidFill>
                  <a:srgbClr val="ffffff"/>
                </a:solidFill>
                <a:latin typeface="Arial"/>
                <a:ea typeface="DejaVu Sans"/>
              </a:rPr>
              <a:t>2.2-Ui implementation using modern frameworks and library</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1" lang="en-US" sz="2400" spc="-1" strike="noStrike">
                <a:solidFill>
                  <a:srgbClr val="ffffff"/>
                </a:solidFill>
                <a:latin typeface="Arial"/>
                <a:ea typeface="DejaVu Sans"/>
              </a:rPr>
              <a:t>CONCLUSION</a:t>
            </a:r>
            <a:endParaRPr b="0" lang="en-US" sz="2400" spc="-1" strike="noStrike">
              <a:latin typeface="Arial"/>
            </a:endParaRPr>
          </a:p>
          <a:p>
            <a:pPr>
              <a:lnSpc>
                <a:spcPct val="100000"/>
              </a:lnSpc>
              <a:buNone/>
            </a:pPr>
            <a:r>
              <a:rPr b="0" lang="en-US" sz="2400" spc="-1" strike="noStrike">
                <a:solidFill>
                  <a:srgbClr val="000000"/>
                </a:solidFill>
                <a:latin typeface="Arial"/>
                <a:ea typeface="DejaVu Sans"/>
              </a:rPr>
              <a:t>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71" name="Group 2"/>
          <p:cNvGrpSpPr/>
          <p:nvPr/>
        </p:nvGrpSpPr>
        <p:grpSpPr>
          <a:xfrm>
            <a:off x="82080" y="9259200"/>
            <a:ext cx="13457160" cy="3263400"/>
            <a:chOff x="82080" y="9259200"/>
            <a:chExt cx="13457160" cy="3263400"/>
          </a:xfrm>
        </p:grpSpPr>
        <p:sp>
          <p:nvSpPr>
            <p:cNvPr id="72" name="Freeform 3"/>
            <p:cNvSpPr/>
            <p:nvPr/>
          </p:nvSpPr>
          <p:spPr>
            <a:xfrm rot="10800000">
              <a:off x="10427760" y="9411120"/>
              <a:ext cx="3111480" cy="3111480"/>
            </a:xfrm>
            <a:custGeom>
              <a:avLst/>
              <a:gdLst/>
              <a:ahLst/>
              <a:rect l="l" t="t" r="r" b="b"/>
              <a:pathLst>
                <a:path w="4149650" h="4149650">
                  <a:moveTo>
                    <a:pt x="0" y="0"/>
                  </a:moveTo>
                  <a:lnTo>
                    <a:pt x="4149650" y="0"/>
                  </a:lnTo>
                  <a:lnTo>
                    <a:pt x="4149650" y="4149650"/>
                  </a:lnTo>
                  <a:lnTo>
                    <a:pt x="0" y="4149650"/>
                  </a:lnTo>
                  <a:lnTo>
                    <a:pt x="0" y="0"/>
                  </a:lnTo>
                  <a:close/>
                </a:path>
              </a:pathLst>
            </a:custGeom>
            <a:blipFill rotWithShape="0">
              <a:blip r:embed="rId1"/>
              <a:srcRect/>
              <a:stretch/>
            </a:blipFill>
            <a:ln w="0">
              <a:noFill/>
            </a:ln>
          </p:spPr>
          <p:style>
            <a:lnRef idx="0"/>
            <a:fillRef idx="0"/>
            <a:effectRef idx="0"/>
            <a:fontRef idx="minor"/>
          </p:style>
        </p:sp>
        <p:sp>
          <p:nvSpPr>
            <p:cNvPr id="73" name="Freeform 4"/>
            <p:cNvSpPr/>
            <p:nvPr/>
          </p:nvSpPr>
          <p:spPr>
            <a:xfrm rot="10800000">
              <a:off x="6977520" y="9411120"/>
              <a:ext cx="3111480" cy="2465280"/>
            </a:xfrm>
            <a:custGeom>
              <a:avLst/>
              <a:gdLst/>
              <a:ahLst/>
              <a:rect l="l" t="t" r="r" b="b"/>
              <a:pathLst>
                <a:path w="4149650" h="3288079">
                  <a:moveTo>
                    <a:pt x="0" y="0"/>
                  </a:moveTo>
                  <a:lnTo>
                    <a:pt x="4149651" y="0"/>
                  </a:lnTo>
                  <a:lnTo>
                    <a:pt x="4149651" y="3288078"/>
                  </a:lnTo>
                  <a:lnTo>
                    <a:pt x="0" y="3288078"/>
                  </a:lnTo>
                  <a:lnTo>
                    <a:pt x="0" y="0"/>
                  </a:lnTo>
                  <a:close/>
                </a:path>
              </a:pathLst>
            </a:custGeom>
            <a:blipFill rotWithShape="0">
              <a:blip r:embed="rId2"/>
              <a:srcRect/>
              <a:stretch/>
            </a:blipFill>
            <a:ln w="0">
              <a:noFill/>
            </a:ln>
          </p:spPr>
          <p:style>
            <a:lnRef idx="0"/>
            <a:fillRef idx="0"/>
            <a:effectRef idx="0"/>
            <a:fontRef idx="minor"/>
          </p:style>
        </p:sp>
        <p:sp>
          <p:nvSpPr>
            <p:cNvPr id="74" name="Freeform 5"/>
            <p:cNvSpPr/>
            <p:nvPr/>
          </p:nvSpPr>
          <p:spPr>
            <a:xfrm rot="10800000">
              <a:off x="3531960" y="9259200"/>
              <a:ext cx="3111480" cy="3111480"/>
            </a:xfrm>
            <a:custGeom>
              <a:avLst/>
              <a:gdLst/>
              <a:ahLst/>
              <a:rect l="l" t="t" r="r" b="b"/>
              <a:pathLst>
                <a:path w="4149650" h="4149650">
                  <a:moveTo>
                    <a:pt x="0" y="0"/>
                  </a:moveTo>
                  <a:lnTo>
                    <a:pt x="4149650" y="0"/>
                  </a:lnTo>
                  <a:lnTo>
                    <a:pt x="4149650" y="4149651"/>
                  </a:lnTo>
                  <a:lnTo>
                    <a:pt x="0" y="4149651"/>
                  </a:lnTo>
                  <a:lnTo>
                    <a:pt x="0" y="0"/>
                  </a:lnTo>
                  <a:close/>
                </a:path>
              </a:pathLst>
            </a:custGeom>
            <a:blipFill rotWithShape="0">
              <a:blip r:embed="rId3"/>
              <a:srcRect/>
              <a:stretch/>
            </a:blipFill>
            <a:ln w="0">
              <a:noFill/>
            </a:ln>
          </p:spPr>
          <p:style>
            <a:lnRef idx="0"/>
            <a:fillRef idx="0"/>
            <a:effectRef idx="0"/>
            <a:fontRef idx="minor"/>
          </p:style>
        </p:sp>
        <p:sp>
          <p:nvSpPr>
            <p:cNvPr id="75" name="Freeform 6"/>
            <p:cNvSpPr/>
            <p:nvPr/>
          </p:nvSpPr>
          <p:spPr>
            <a:xfrm rot="10800000">
              <a:off x="82080" y="9259200"/>
              <a:ext cx="3111480" cy="2465280"/>
            </a:xfrm>
            <a:custGeom>
              <a:avLst/>
              <a:gdLst/>
              <a:ahLst/>
              <a:rect l="l" t="t" r="r" b="b"/>
              <a:pathLst>
                <a:path w="4149650" h="3288079">
                  <a:moveTo>
                    <a:pt x="0" y="0"/>
                  </a:moveTo>
                  <a:lnTo>
                    <a:pt x="4149650" y="0"/>
                  </a:lnTo>
                  <a:lnTo>
                    <a:pt x="4149650" y="3288079"/>
                  </a:lnTo>
                  <a:lnTo>
                    <a:pt x="0" y="3288079"/>
                  </a:lnTo>
                  <a:lnTo>
                    <a:pt x="0" y="0"/>
                  </a:lnTo>
                  <a:close/>
                </a:path>
              </a:pathLst>
            </a:custGeom>
            <a:blipFill rotWithShape="0">
              <a:blip r:embed="rId4"/>
              <a:srcRect/>
              <a:stretch/>
            </a:blipFill>
            <a:ln w="0">
              <a:noFill/>
            </a:ln>
          </p:spPr>
          <p:style>
            <a:lnRef idx="0"/>
            <a:fillRef idx="0"/>
            <a:effectRef idx="0"/>
            <a:fontRef idx="minor"/>
          </p:style>
        </p:sp>
      </p:grpSp>
      <p:sp>
        <p:nvSpPr>
          <p:cNvPr id="76" name="Freeform 7"/>
          <p:cNvSpPr/>
          <p:nvPr/>
        </p:nvSpPr>
        <p:spPr>
          <a:xfrm rot="6150600">
            <a:off x="6081840" y="4578840"/>
            <a:ext cx="13543920" cy="1127160"/>
          </a:xfrm>
          <a:custGeom>
            <a:avLst/>
            <a:gdLst/>
            <a:ahLst/>
            <a:rect l="l" t="t" r="r" b="b"/>
            <a:pathLst>
              <a:path w="13544802" h="1127911">
                <a:moveTo>
                  <a:pt x="0" y="0"/>
                </a:moveTo>
                <a:lnTo>
                  <a:pt x="13544801" y="0"/>
                </a:lnTo>
                <a:lnTo>
                  <a:pt x="13544801" y="1127912"/>
                </a:lnTo>
                <a:lnTo>
                  <a:pt x="0" y="1127912"/>
                </a:lnTo>
                <a:lnTo>
                  <a:pt x="0" y="0"/>
                </a:lnTo>
                <a:close/>
              </a:path>
            </a:pathLst>
          </a:custGeom>
          <a:blipFill rotWithShape="0">
            <a:blip r:embed="rId5"/>
            <a:srcRect/>
            <a:stretch/>
          </a:blipFill>
          <a:ln w="0">
            <a:noFill/>
          </a:ln>
        </p:spPr>
        <p:style>
          <a:lnRef idx="0"/>
          <a:fillRef idx="0"/>
          <a:effectRef idx="0"/>
          <a:fontRef idx="minor"/>
        </p:style>
      </p:sp>
      <p:sp>
        <p:nvSpPr>
          <p:cNvPr id="77" name="Freeform 10"/>
          <p:cNvSpPr/>
          <p:nvPr/>
        </p:nvSpPr>
        <p:spPr>
          <a:xfrm rot="16984200">
            <a:off x="10509480" y="5041440"/>
            <a:ext cx="13543920" cy="1127160"/>
          </a:xfrm>
          <a:custGeom>
            <a:avLst/>
            <a:gdLst/>
            <a:ahLst/>
            <a:rect l="l" t="t" r="r" b="b"/>
            <a:pathLst>
              <a:path w="13544802" h="1127911">
                <a:moveTo>
                  <a:pt x="0" y="0"/>
                </a:moveTo>
                <a:lnTo>
                  <a:pt x="13544801" y="0"/>
                </a:lnTo>
                <a:lnTo>
                  <a:pt x="13544801" y="1127912"/>
                </a:lnTo>
                <a:lnTo>
                  <a:pt x="0" y="1127912"/>
                </a:lnTo>
                <a:lnTo>
                  <a:pt x="0" y="0"/>
                </a:lnTo>
                <a:close/>
              </a:path>
            </a:pathLst>
          </a:custGeom>
          <a:blipFill rotWithShape="0">
            <a:blip r:embed="rId6"/>
            <a:srcRect/>
            <a:stretch/>
          </a:blipFill>
          <a:ln w="0">
            <a:noFill/>
          </a:ln>
        </p:spPr>
        <p:style>
          <a:lnRef idx="0"/>
          <a:fillRef idx="0"/>
          <a:effectRef idx="0"/>
          <a:fontRef idx="minor"/>
        </p:style>
      </p:sp>
      <p:grpSp>
        <p:nvGrpSpPr>
          <p:cNvPr id="78" name="Group 11"/>
          <p:cNvGrpSpPr/>
          <p:nvPr/>
        </p:nvGrpSpPr>
        <p:grpSpPr>
          <a:xfrm>
            <a:off x="15967080" y="9259200"/>
            <a:ext cx="13457160" cy="3263400"/>
            <a:chOff x="15967080" y="9259200"/>
            <a:chExt cx="13457160" cy="3263400"/>
          </a:xfrm>
        </p:grpSpPr>
        <p:sp>
          <p:nvSpPr>
            <p:cNvPr id="79" name="Freeform 12"/>
            <p:cNvSpPr/>
            <p:nvPr/>
          </p:nvSpPr>
          <p:spPr>
            <a:xfrm rot="10800000">
              <a:off x="26312760" y="9411120"/>
              <a:ext cx="3111480" cy="3111480"/>
            </a:xfrm>
            <a:custGeom>
              <a:avLst/>
              <a:gdLst/>
              <a:ahLst/>
              <a:rect l="l" t="t" r="r" b="b"/>
              <a:pathLst>
                <a:path w="4149650" h="4149650">
                  <a:moveTo>
                    <a:pt x="0" y="0"/>
                  </a:moveTo>
                  <a:lnTo>
                    <a:pt x="4149650" y="0"/>
                  </a:lnTo>
                  <a:lnTo>
                    <a:pt x="4149650" y="4149650"/>
                  </a:lnTo>
                  <a:lnTo>
                    <a:pt x="0" y="4149650"/>
                  </a:lnTo>
                  <a:lnTo>
                    <a:pt x="0" y="0"/>
                  </a:lnTo>
                  <a:close/>
                </a:path>
              </a:pathLst>
            </a:custGeom>
            <a:blipFill rotWithShape="0">
              <a:blip r:embed="rId7"/>
              <a:srcRect/>
              <a:stretch/>
            </a:blipFill>
            <a:ln w="0">
              <a:noFill/>
            </a:ln>
          </p:spPr>
          <p:style>
            <a:lnRef idx="0"/>
            <a:fillRef idx="0"/>
            <a:effectRef idx="0"/>
            <a:fontRef idx="minor"/>
          </p:style>
        </p:sp>
        <p:sp>
          <p:nvSpPr>
            <p:cNvPr id="80" name="Freeform 13"/>
            <p:cNvSpPr/>
            <p:nvPr/>
          </p:nvSpPr>
          <p:spPr>
            <a:xfrm rot="10800000">
              <a:off x="22862880" y="9411120"/>
              <a:ext cx="3111480" cy="2465280"/>
            </a:xfrm>
            <a:custGeom>
              <a:avLst/>
              <a:gdLst/>
              <a:ahLst/>
              <a:rect l="l" t="t" r="r" b="b"/>
              <a:pathLst>
                <a:path w="4149650" h="3288079">
                  <a:moveTo>
                    <a:pt x="0" y="0"/>
                  </a:moveTo>
                  <a:lnTo>
                    <a:pt x="4149651" y="0"/>
                  </a:lnTo>
                  <a:lnTo>
                    <a:pt x="4149651" y="3288078"/>
                  </a:lnTo>
                  <a:lnTo>
                    <a:pt x="0" y="3288078"/>
                  </a:lnTo>
                  <a:lnTo>
                    <a:pt x="0" y="0"/>
                  </a:lnTo>
                  <a:close/>
                </a:path>
              </a:pathLst>
            </a:custGeom>
            <a:blipFill rotWithShape="0">
              <a:blip r:embed="rId8"/>
              <a:srcRect/>
              <a:stretch/>
            </a:blipFill>
            <a:ln w="0">
              <a:noFill/>
            </a:ln>
          </p:spPr>
          <p:style>
            <a:lnRef idx="0"/>
            <a:fillRef idx="0"/>
            <a:effectRef idx="0"/>
            <a:fontRef idx="minor"/>
          </p:style>
        </p:sp>
        <p:sp>
          <p:nvSpPr>
            <p:cNvPr id="81" name="Freeform 14"/>
            <p:cNvSpPr/>
            <p:nvPr/>
          </p:nvSpPr>
          <p:spPr>
            <a:xfrm rot="10800000">
              <a:off x="19417320" y="9259200"/>
              <a:ext cx="3111480" cy="3111480"/>
            </a:xfrm>
            <a:custGeom>
              <a:avLst/>
              <a:gdLst/>
              <a:ahLst/>
              <a:rect l="l" t="t" r="r" b="b"/>
              <a:pathLst>
                <a:path w="4149650" h="4149650">
                  <a:moveTo>
                    <a:pt x="0" y="0"/>
                  </a:moveTo>
                  <a:lnTo>
                    <a:pt x="4149650" y="0"/>
                  </a:lnTo>
                  <a:lnTo>
                    <a:pt x="4149650" y="4149651"/>
                  </a:lnTo>
                  <a:lnTo>
                    <a:pt x="0" y="4149651"/>
                  </a:lnTo>
                  <a:lnTo>
                    <a:pt x="0" y="0"/>
                  </a:lnTo>
                  <a:close/>
                </a:path>
              </a:pathLst>
            </a:custGeom>
            <a:blipFill rotWithShape="0">
              <a:blip r:embed="rId9"/>
              <a:srcRect/>
              <a:stretch/>
            </a:blipFill>
            <a:ln w="0">
              <a:noFill/>
            </a:ln>
          </p:spPr>
          <p:style>
            <a:lnRef idx="0"/>
            <a:fillRef idx="0"/>
            <a:effectRef idx="0"/>
            <a:fontRef idx="minor"/>
          </p:style>
        </p:sp>
        <p:sp>
          <p:nvSpPr>
            <p:cNvPr id="82" name="Freeform 15"/>
            <p:cNvSpPr/>
            <p:nvPr/>
          </p:nvSpPr>
          <p:spPr>
            <a:xfrm rot="10800000">
              <a:off x="15967080" y="9259200"/>
              <a:ext cx="3111480" cy="2465280"/>
            </a:xfrm>
            <a:custGeom>
              <a:avLst/>
              <a:gdLst/>
              <a:ahLst/>
              <a:rect l="l" t="t" r="r" b="b"/>
              <a:pathLst>
                <a:path w="4149650" h="3288079">
                  <a:moveTo>
                    <a:pt x="0" y="0"/>
                  </a:moveTo>
                  <a:lnTo>
                    <a:pt x="4149650" y="0"/>
                  </a:lnTo>
                  <a:lnTo>
                    <a:pt x="4149650" y="3288079"/>
                  </a:lnTo>
                  <a:lnTo>
                    <a:pt x="0" y="3288079"/>
                  </a:lnTo>
                  <a:lnTo>
                    <a:pt x="0" y="0"/>
                  </a:lnTo>
                  <a:close/>
                </a:path>
              </a:pathLst>
            </a:custGeom>
            <a:blipFill rotWithShape="0">
              <a:blip r:embed="rId10"/>
              <a:srcRect/>
              <a:stretch/>
            </a:blipFill>
            <a:ln w="0">
              <a:noFill/>
            </a:ln>
          </p:spPr>
          <p:style>
            <a:lnRef idx="0"/>
            <a:fillRef idx="0"/>
            <a:effectRef idx="0"/>
            <a:fontRef idx="minor"/>
          </p:style>
        </p:sp>
      </p:grpSp>
      <p:sp>
        <p:nvSpPr>
          <p:cNvPr id="83" name="TextBox 16"/>
          <p:cNvSpPr/>
          <p:nvPr/>
        </p:nvSpPr>
        <p:spPr>
          <a:xfrm>
            <a:off x="1503720" y="1865160"/>
            <a:ext cx="8128080" cy="966960"/>
          </a:xfrm>
          <a:prstGeom prst="rect">
            <a:avLst/>
          </a:prstGeom>
          <a:noFill/>
          <a:ln w="0">
            <a:noFill/>
          </a:ln>
        </p:spPr>
        <p:style>
          <a:lnRef idx="0"/>
          <a:fillRef idx="0"/>
          <a:effectRef idx="0"/>
          <a:fontRef idx="minor"/>
        </p:style>
        <p:txBody>
          <a:bodyPr lIns="0" rIns="0" tIns="0" bIns="0" anchor="t">
            <a:spAutoFit/>
          </a:bodyPr>
          <a:p>
            <a:pPr algn="ctr">
              <a:lnSpc>
                <a:spcPts val="7614"/>
              </a:lnSpc>
              <a:buNone/>
              <a:tabLst>
                <a:tab algn="l" pos="0"/>
              </a:tabLst>
            </a:pPr>
            <a:r>
              <a:rPr b="0" lang="en-US" sz="6340" spc="-1" strike="noStrike">
                <a:solidFill>
                  <a:srgbClr val="ffffff"/>
                </a:solidFill>
                <a:latin typeface="Now Bold"/>
                <a:ea typeface="DejaVu Sans"/>
              </a:rPr>
              <a:t>1-INTRODUCTION</a:t>
            </a:r>
            <a:endParaRPr b="0" lang="en-US" sz="6340" spc="-1" strike="noStrike">
              <a:latin typeface="Arial"/>
            </a:endParaRPr>
          </a:p>
        </p:txBody>
      </p:sp>
      <p:sp>
        <p:nvSpPr>
          <p:cNvPr id="84" name="TextBox 17"/>
          <p:cNvSpPr/>
          <p:nvPr/>
        </p:nvSpPr>
        <p:spPr>
          <a:xfrm>
            <a:off x="1130400" y="3482280"/>
            <a:ext cx="8874360" cy="5059440"/>
          </a:xfrm>
          <a:prstGeom prst="rect">
            <a:avLst/>
          </a:prstGeom>
          <a:noFill/>
          <a:ln w="0">
            <a:noFill/>
          </a:ln>
        </p:spPr>
        <p:style>
          <a:lnRef idx="0"/>
          <a:fillRef idx="0"/>
          <a:effectRef idx="0"/>
          <a:fontRef idx="minor"/>
        </p:style>
        <p:txBody>
          <a:bodyPr lIns="0" rIns="0" tIns="0" bIns="0" anchor="t">
            <a:spAutoFit/>
          </a:bodyPr>
          <a:p>
            <a:pPr algn="ctr">
              <a:lnSpc>
                <a:spcPts val="3064"/>
              </a:lnSpc>
              <a:buNone/>
              <a:tabLst>
                <a:tab algn="l" pos="0"/>
              </a:tabLst>
            </a:pPr>
            <a:r>
              <a:rPr b="0" lang="en-US" sz="2000" spc="-1" strike="noStrike">
                <a:solidFill>
                  <a:srgbClr val="ffffff"/>
                </a:solidFill>
                <a:latin typeface="ui-sans-serif"/>
                <a:ea typeface="DejaVu Sans"/>
              </a:rPr>
              <a:t> </a:t>
            </a:r>
            <a:r>
              <a:rPr b="0" lang="en-CA" sz="1800" spc="-1" strike="noStrike">
                <a:solidFill>
                  <a:srgbClr val="ffffff"/>
                </a:solidFill>
                <a:latin typeface="Times New Roman"/>
                <a:ea typeface="Times New Roman"/>
              </a:rPr>
              <a:t>In the era of digital transformation, the integration of biometric authentication has become increasingly crucial for enhancing security and user experience in mobile applications. This report outlines the User Interface and implementation of  </a:t>
            </a:r>
            <a:r>
              <a:rPr b="0" i="1" lang="en-CA" sz="1800" spc="-1" strike="noStrike">
                <a:solidFill>
                  <a:srgbClr val="ffffff"/>
                </a:solidFill>
                <a:latin typeface="Times New Roman"/>
                <a:ea typeface="Times New Roman"/>
              </a:rPr>
              <a:t>AttendEase</a:t>
            </a:r>
            <a:r>
              <a:rPr b="0" lang="en-CA" sz="1800" spc="-1" strike="noStrike">
                <a:solidFill>
                  <a:srgbClr val="ffffff"/>
                </a:solidFill>
                <a:latin typeface="Times New Roman"/>
                <a:ea typeface="Times New Roman"/>
              </a:rPr>
              <a:t> mobile app that leverages fingerprint biometric authentication to streamline and secure user interactions. The report details the system architecture, the frontend development, and the integration of fingerprint biometric authentication, providing a comprehensive view of the mobile app(UI) and an overview of the technical considerations and decisions made during the development process.</a:t>
            </a:r>
            <a:endParaRPr b="0" lang="en-US" sz="1800" spc="-1" strike="noStrike">
              <a:latin typeface="Arial"/>
            </a:endParaRPr>
          </a:p>
          <a:p>
            <a:pPr algn="ctr">
              <a:lnSpc>
                <a:spcPts val="3064"/>
              </a:lnSpc>
              <a:buNone/>
              <a:tabLst>
                <a:tab algn="l" pos="0"/>
              </a:tabLst>
            </a:pPr>
            <a:r>
              <a:rPr b="0" lang="en-US" sz="2000" spc="-1" strike="noStrike">
                <a:solidFill>
                  <a:srgbClr val="ffffff"/>
                </a:solidFill>
                <a:latin typeface="ui-sans-serif"/>
                <a:ea typeface="DejaVu Sans"/>
              </a:rPr>
              <a:t>  </a:t>
            </a:r>
            <a:endParaRPr b="0" lang="en-US" sz="2000" spc="-1" strike="noStrike">
              <a:latin typeface="Arial"/>
            </a:endParaRPr>
          </a:p>
          <a:p>
            <a:pPr algn="ctr">
              <a:lnSpc>
                <a:spcPts val="3064"/>
              </a:lnSpc>
              <a:buNone/>
              <a:tabLst>
                <a:tab algn="l" pos="0"/>
              </a:tabLst>
            </a:pPr>
            <a:endParaRPr b="0" lang="en-US" sz="2000" spc="-1" strike="noStrike">
              <a:latin typeface="Arial"/>
            </a:endParaRPr>
          </a:p>
          <a:p>
            <a:pPr algn="ctr">
              <a:lnSpc>
                <a:spcPts val="3064"/>
              </a:lnSpc>
              <a:buNone/>
              <a:tabLst>
                <a:tab algn="l" pos="0"/>
              </a:tabLst>
            </a:pPr>
            <a:endParaRPr b="0" lang="en-US" sz="2000" spc="-1" strike="noStrike">
              <a:latin typeface="Arial"/>
            </a:endParaRPr>
          </a:p>
          <a:p>
            <a:pPr algn="ctr">
              <a:lnSpc>
                <a:spcPts val="3064"/>
              </a:lnSpc>
              <a:buNone/>
              <a:tabLst>
                <a:tab algn="l" pos="0"/>
              </a:tabLst>
            </a:pPr>
            <a:endParaRPr b="0" lang="en-US" sz="2000" spc="-1" strike="noStrike">
              <a:latin typeface="Arial"/>
            </a:endParaRPr>
          </a:p>
          <a:p>
            <a:pPr algn="ctr">
              <a:lnSpc>
                <a:spcPts val="3064"/>
              </a:lnSpc>
              <a:buNone/>
              <a:tabLst>
                <a:tab algn="l" pos="0"/>
              </a:tabLst>
            </a:pPr>
            <a:endParaRPr b="0" lang="en-US" sz="2000" spc="-1" strike="noStrike">
              <a:latin typeface="Arial"/>
            </a:endParaRPr>
          </a:p>
          <a:p>
            <a:pPr algn="ctr">
              <a:lnSpc>
                <a:spcPts val="3064"/>
              </a:lnSpc>
              <a:buNone/>
              <a:tabLst>
                <a:tab algn="l" pos="0"/>
              </a:tabLst>
            </a:pPr>
            <a:endParaRPr b="0" lang="en-US" sz="2000" spc="-1" strike="noStrike">
              <a:latin typeface="Arial"/>
            </a:endParaRPr>
          </a:p>
        </p:txBody>
      </p:sp>
      <p:sp>
        <p:nvSpPr>
          <p:cNvPr id="85" name="Picture 2"/>
          <p:cNvSpPr/>
          <p:nvPr/>
        </p:nvSpPr>
        <p:spPr>
          <a:xfrm>
            <a:off x="11417760" y="0"/>
            <a:ext cx="6828840" cy="9425520"/>
          </a:xfrm>
          <a:prstGeom prst="roundRect">
            <a:avLst>
              <a:gd name="adj" fmla="val 8594"/>
            </a:avLst>
          </a:prstGeom>
          <a:blipFill rotWithShape="0">
            <a:blip r:embed="rId11"/>
            <a:srcRect/>
            <a:stretch/>
          </a:blipFill>
          <a:ln w="0">
            <a:noFill/>
          </a:ln>
          <a:effectLst>
            <a:reflection algn="bl" blurRad="12700" dir="5400000" dist="5000" endPos="28000" rotWithShape="0" stA="38000" sy="-100000"/>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86" name="AutoShape 8"/>
          <p:cNvSpPr/>
          <p:nvPr/>
        </p:nvSpPr>
        <p:spPr>
          <a:xfrm>
            <a:off x="5020920" y="6585120"/>
            <a:ext cx="8735400" cy="360"/>
          </a:xfrm>
          <a:prstGeom prst="line">
            <a:avLst/>
          </a:prstGeom>
          <a:ln w="47625">
            <a:solidFill>
              <a:srgbClr val="145da0"/>
            </a:solidFill>
            <a:round/>
          </a:ln>
        </p:spPr>
        <p:style>
          <a:lnRef idx="0"/>
          <a:fillRef idx="0"/>
          <a:effectRef idx="0"/>
          <a:fontRef idx="minor"/>
        </p:style>
      </p:sp>
      <p:sp>
        <p:nvSpPr>
          <p:cNvPr id="87" name="AutoShape 11"/>
          <p:cNvSpPr/>
          <p:nvPr/>
        </p:nvSpPr>
        <p:spPr>
          <a:xfrm>
            <a:off x="5020920" y="9130320"/>
            <a:ext cx="8735400" cy="360"/>
          </a:xfrm>
          <a:prstGeom prst="line">
            <a:avLst/>
          </a:prstGeom>
          <a:ln w="47625">
            <a:solidFill>
              <a:srgbClr val="145da0"/>
            </a:solidFill>
            <a:round/>
          </a:ln>
        </p:spPr>
        <p:style>
          <a:lnRef idx="0"/>
          <a:fillRef idx="0"/>
          <a:effectRef idx="0"/>
          <a:fontRef idx="minor"/>
        </p:style>
      </p:sp>
      <p:sp>
        <p:nvSpPr>
          <p:cNvPr id="88" name="TextBox 2"/>
          <p:cNvSpPr/>
          <p:nvPr/>
        </p:nvSpPr>
        <p:spPr>
          <a:xfrm>
            <a:off x="6499080" y="670320"/>
            <a:ext cx="6125400" cy="252900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2f2f2"/>
              </a:buClr>
              <a:buFont typeface="Wingdings" charset="2"/>
              <a:buChar char=""/>
            </a:pPr>
            <a:r>
              <a:rPr b="0" lang="en-US" sz="2000" spc="-1" strike="noStrike">
                <a:solidFill>
                  <a:srgbClr val="f2f2f2"/>
                </a:solidFill>
                <a:latin typeface="Arial"/>
                <a:ea typeface="DejaVu Sans"/>
              </a:rPr>
              <a:t>USER INTER FACE DESIGN</a:t>
            </a:r>
            <a:endParaRPr b="0" lang="en-US" sz="2000" spc="-1" strike="noStrike">
              <a:latin typeface="Arial"/>
            </a:endParaRPr>
          </a:p>
          <a:p>
            <a:pPr>
              <a:lnSpc>
                <a:spcPct val="100000"/>
              </a:lnSpc>
              <a:buNone/>
            </a:pPr>
            <a:endParaRPr b="0" lang="en-US" sz="2000" spc="-1" strike="noStrike">
              <a:latin typeface="Arial"/>
            </a:endParaRPr>
          </a:p>
          <a:p>
            <a:pPr marL="285840" indent="-285840">
              <a:lnSpc>
                <a:spcPct val="100000"/>
              </a:lnSpc>
              <a:buClr>
                <a:srgbClr val="f2f2f2"/>
              </a:buClr>
              <a:buFont typeface="Wingdings" charset="2"/>
              <a:buChar char=""/>
            </a:pPr>
            <a:r>
              <a:rPr b="0" lang="en-US" sz="2000" spc="-1" strike="noStrike">
                <a:solidFill>
                  <a:srgbClr val="f2f2f2"/>
                </a:solidFill>
                <a:latin typeface="Arial"/>
                <a:ea typeface="DejaVu Sans"/>
              </a:rPr>
              <a:t>DESIGN PRINCIPLE</a:t>
            </a:r>
            <a:endParaRPr b="0" lang="en-US" sz="2000" spc="-1" strike="noStrike">
              <a:latin typeface="Arial"/>
            </a:endParaRPr>
          </a:p>
          <a:p>
            <a:pPr>
              <a:lnSpc>
                <a:spcPct val="100000"/>
              </a:lnSpc>
              <a:buNone/>
            </a:pPr>
            <a:endParaRPr b="0" lang="en-US" sz="2000" spc="-1" strike="noStrike">
              <a:latin typeface="Arial"/>
            </a:endParaRPr>
          </a:p>
          <a:p>
            <a:pPr marL="285840" indent="-285840">
              <a:lnSpc>
                <a:spcPct val="100000"/>
              </a:lnSpc>
              <a:buClr>
                <a:srgbClr val="f2f2f2"/>
              </a:buClr>
              <a:buFont typeface="Wingdings" charset="2"/>
              <a:buChar char=""/>
            </a:pPr>
            <a:r>
              <a:rPr b="0" lang="en-US" sz="2000" spc="-1" strike="noStrike">
                <a:solidFill>
                  <a:srgbClr val="f2f2f2"/>
                </a:solidFill>
                <a:latin typeface="Arial"/>
                <a:ea typeface="DejaVu Sans"/>
              </a:rPr>
              <a:t>User centered design</a:t>
            </a:r>
            <a:endParaRPr b="0" lang="en-US" sz="2000" spc="-1" strike="noStrike">
              <a:latin typeface="Arial"/>
            </a:endParaRPr>
          </a:p>
          <a:p>
            <a:pPr>
              <a:lnSpc>
                <a:spcPct val="100000"/>
              </a:lnSpc>
              <a:buNone/>
            </a:pPr>
            <a:endParaRPr b="0" lang="en-US" sz="2000" spc="-1" strike="noStrike">
              <a:latin typeface="Arial"/>
            </a:endParaRPr>
          </a:p>
          <a:p>
            <a:pPr marL="343080" indent="-343080">
              <a:lnSpc>
                <a:spcPct val="100000"/>
              </a:lnSpc>
              <a:buClr>
                <a:srgbClr val="f2f2f2"/>
              </a:buClr>
              <a:buFont typeface="Wingdings" charset="2"/>
              <a:buChar char=""/>
            </a:pPr>
            <a:r>
              <a:rPr b="0" lang="en-US" sz="2000" spc="-1" strike="noStrike">
                <a:solidFill>
                  <a:srgbClr val="f2f2f2"/>
                </a:solidFill>
                <a:latin typeface="Arial"/>
                <a:ea typeface="DejaVu Sans"/>
              </a:rPr>
              <a:t> </a:t>
            </a:r>
            <a:r>
              <a:rPr b="0" lang="en-US" sz="2000" spc="-1" strike="noStrike">
                <a:solidFill>
                  <a:srgbClr val="f2f2f2"/>
                </a:solidFill>
                <a:latin typeface="Arial"/>
                <a:ea typeface="DejaVu Sans"/>
              </a:rPr>
              <a:t>Modular design                                                                                             </a:t>
            </a:r>
            <a:endParaRPr b="0" lang="en-US" sz="2000" spc="-1" strike="noStrike">
              <a:latin typeface="Arial"/>
            </a:endParaRPr>
          </a:p>
        </p:txBody>
      </p:sp>
      <p:pic>
        <p:nvPicPr>
          <p:cNvPr id="89" name="Picture 6" descr=""/>
          <p:cNvPicPr/>
          <p:nvPr/>
        </p:nvPicPr>
        <p:blipFill>
          <a:blip r:embed="rId1"/>
          <a:stretch/>
        </p:blipFill>
        <p:spPr>
          <a:xfrm>
            <a:off x="6269040" y="3324240"/>
            <a:ext cx="5392800" cy="62913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90" name="Freeform 17"/>
          <p:cNvSpPr/>
          <p:nvPr/>
        </p:nvSpPr>
        <p:spPr>
          <a:xfrm>
            <a:off x="15128280" y="-2586960"/>
            <a:ext cx="5955840" cy="5955840"/>
          </a:xfrm>
          <a:custGeom>
            <a:avLst/>
            <a:gdLst/>
            <a:ahLst/>
            <a:rect l="l" t="t" r="r" b="b"/>
            <a:pathLst>
              <a:path w="5956513" h="5956513">
                <a:moveTo>
                  <a:pt x="0" y="0"/>
                </a:moveTo>
                <a:lnTo>
                  <a:pt x="5956513" y="0"/>
                </a:lnTo>
                <a:lnTo>
                  <a:pt x="5956513" y="5956513"/>
                </a:lnTo>
                <a:lnTo>
                  <a:pt x="0" y="5956513"/>
                </a:lnTo>
                <a:lnTo>
                  <a:pt x="0" y="0"/>
                </a:lnTo>
                <a:close/>
              </a:path>
            </a:pathLst>
          </a:custGeom>
          <a:blipFill rotWithShape="0">
            <a:blip r:embed="rId1"/>
            <a:srcRect/>
            <a:stretch/>
          </a:blipFill>
          <a:ln w="0">
            <a:noFill/>
          </a:ln>
        </p:spPr>
        <p:style>
          <a:lnRef idx="0"/>
          <a:fillRef idx="0"/>
          <a:effectRef idx="0"/>
          <a:fontRef idx="minor"/>
        </p:style>
      </p:sp>
      <p:sp>
        <p:nvSpPr>
          <p:cNvPr id="91" name="Freeform 21"/>
          <p:cNvSpPr/>
          <p:nvPr/>
        </p:nvSpPr>
        <p:spPr>
          <a:xfrm>
            <a:off x="-3409920" y="9959040"/>
            <a:ext cx="5955840" cy="5955840"/>
          </a:xfrm>
          <a:custGeom>
            <a:avLst/>
            <a:gdLst/>
            <a:ahLst/>
            <a:rect l="l" t="t" r="r" b="b"/>
            <a:pathLst>
              <a:path w="5956513" h="5956513">
                <a:moveTo>
                  <a:pt x="0" y="0"/>
                </a:moveTo>
                <a:lnTo>
                  <a:pt x="5956512" y="0"/>
                </a:lnTo>
                <a:lnTo>
                  <a:pt x="5956512" y="5956512"/>
                </a:lnTo>
                <a:lnTo>
                  <a:pt x="0" y="5956512"/>
                </a:lnTo>
                <a:lnTo>
                  <a:pt x="0" y="0"/>
                </a:lnTo>
                <a:close/>
              </a:path>
            </a:pathLst>
          </a:custGeom>
          <a:blipFill rotWithShape="0">
            <a:blip r:embed="rId2"/>
            <a:srcRect/>
            <a:stretch/>
          </a:blipFill>
          <a:ln w="0">
            <a:noFill/>
          </a:ln>
        </p:spPr>
        <p:style>
          <a:lnRef idx="0"/>
          <a:fillRef idx="0"/>
          <a:effectRef idx="0"/>
          <a:fontRef idx="minor"/>
        </p:style>
      </p:sp>
      <p:sp>
        <p:nvSpPr>
          <p:cNvPr id="92" name="TextBox 1"/>
          <p:cNvSpPr/>
          <p:nvPr/>
        </p:nvSpPr>
        <p:spPr>
          <a:xfrm>
            <a:off x="1695960" y="1076760"/>
            <a:ext cx="5117400" cy="11869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Wingdings" charset="2"/>
              <a:buChar char=""/>
            </a:pPr>
            <a:r>
              <a:rPr b="0" lang="en-US" sz="2400" spc="-1" strike="noStrike">
                <a:solidFill>
                  <a:srgbClr val="ffffff"/>
                </a:solidFill>
                <a:latin typeface="Arial"/>
                <a:ea typeface="DejaVu Sans"/>
              </a:rPr>
              <a:t> </a:t>
            </a:r>
            <a:r>
              <a:rPr b="0" lang="en-US" sz="2400" spc="-1" strike="noStrike">
                <a:solidFill>
                  <a:srgbClr val="ffffff"/>
                </a:solidFill>
                <a:latin typeface="Arial"/>
                <a:ea typeface="DejaVu Sans"/>
              </a:rPr>
              <a:t>consistency</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endParaRPr b="0" lang="en-US" sz="2400" spc="-1" strike="noStrike">
              <a:latin typeface="Arial"/>
            </a:endParaRPr>
          </a:p>
        </p:txBody>
      </p:sp>
      <p:sp>
        <p:nvSpPr>
          <p:cNvPr id="93" name="TextBox 6"/>
          <p:cNvSpPr/>
          <p:nvPr/>
        </p:nvSpPr>
        <p:spPr>
          <a:xfrm>
            <a:off x="1371600" y="1416960"/>
            <a:ext cx="12248280" cy="4069440"/>
          </a:xfrm>
          <a:prstGeom prst="rect">
            <a:avLst/>
          </a:prstGeom>
          <a:noFill/>
          <a:ln w="0">
            <a:noFill/>
          </a:ln>
        </p:spPr>
        <p:style>
          <a:lnRef idx="0"/>
          <a:fillRef idx="0"/>
          <a:effectRef idx="0"/>
          <a:fontRef idx="minor"/>
        </p:style>
        <p:txBody>
          <a:bodyPr lIns="90000" rIns="90000" tIns="45000" bIns="45000" anchor="t">
            <a:spAutoFit/>
          </a:bodyPr>
          <a:p>
            <a:pPr marL="343080" indent="-343080" algn="just">
              <a:lnSpc>
                <a:spcPct val="167000"/>
              </a:lnSpc>
              <a:buClr>
                <a:srgbClr val="ffffff"/>
              </a:buClr>
              <a:buFont typeface="Symbol"/>
              <a:buChar char=""/>
            </a:pPr>
            <a:r>
              <a:rPr b="1" lang="en-CA" sz="2000" spc="-1" strike="noStrike">
                <a:solidFill>
                  <a:srgbClr val="ffffff"/>
                </a:solidFill>
                <a:latin typeface="Times New Roman"/>
                <a:ea typeface="Times New Roman"/>
              </a:rPr>
              <a:t>Uniform elements:</a:t>
            </a:r>
            <a:r>
              <a:rPr b="0" lang="en-CA" sz="2000" spc="-1" strike="noStrike">
                <a:solidFill>
                  <a:srgbClr val="ffffff"/>
                </a:solidFill>
                <a:latin typeface="Times New Roman"/>
                <a:ea typeface="Times New Roman"/>
              </a:rPr>
              <a:t> We used consistent color schemes, fonts, and button styles throughout the app to create a cohesive look and feel.</a:t>
            </a:r>
            <a:endParaRPr b="0" lang="en-US" sz="2000" spc="-1" strike="noStrike">
              <a:latin typeface="Arial"/>
            </a:endParaRPr>
          </a:p>
          <a:p>
            <a:pPr marL="343080" indent="-343080" algn="just">
              <a:lnSpc>
                <a:spcPct val="167000"/>
              </a:lnSpc>
              <a:buClr>
                <a:srgbClr val="ffffff"/>
              </a:buClr>
              <a:buFont typeface="Symbol"/>
              <a:buChar char=""/>
            </a:pPr>
            <a:r>
              <a:rPr b="1" lang="en-CA" sz="2000" spc="-1" strike="noStrike">
                <a:solidFill>
                  <a:srgbClr val="ffffff"/>
                </a:solidFill>
                <a:latin typeface="Times New Roman"/>
                <a:ea typeface="Times New Roman"/>
              </a:rPr>
              <a:t>Predictable interactions:</a:t>
            </a:r>
            <a:r>
              <a:rPr b="0" lang="en-CA" sz="2000" spc="-1" strike="noStrike">
                <a:solidFill>
                  <a:srgbClr val="ffffff"/>
                </a:solidFill>
                <a:latin typeface="Times New Roman"/>
                <a:ea typeface="Times New Roman"/>
              </a:rPr>
              <a:t> We ensured that similar actions produce similar results across different parts of the app.</a:t>
            </a:r>
            <a:endParaRPr b="0" lang="en-US" sz="2000" spc="-1" strike="noStrike">
              <a:latin typeface="Arial"/>
            </a:endParaRPr>
          </a:p>
          <a:p>
            <a:pPr marL="343080" indent="-343080" algn="just">
              <a:lnSpc>
                <a:spcPct val="167000"/>
              </a:lnSpc>
              <a:spcAft>
                <a:spcPts val="26"/>
              </a:spcAft>
              <a:buClr>
                <a:srgbClr val="ffffff"/>
              </a:buClr>
              <a:buFont typeface="Symbol"/>
              <a:buChar char=""/>
            </a:pPr>
            <a:r>
              <a:rPr b="1" lang="en-CA" sz="2000" spc="-1" strike="noStrike">
                <a:solidFill>
                  <a:srgbClr val="ffffff"/>
                </a:solidFill>
                <a:latin typeface="Times New Roman"/>
                <a:ea typeface="Times New Roman"/>
              </a:rPr>
              <a:t>The choice of the colors</a:t>
            </a:r>
            <a:r>
              <a:rPr b="0" lang="en-CA" sz="2000" spc="-1" strike="noStrike">
                <a:solidFill>
                  <a:srgbClr val="ffffff"/>
                </a:solidFill>
                <a:latin typeface="Times New Roman"/>
                <a:ea typeface="Times New Roman"/>
              </a:rPr>
              <a:t>: it is not done hazardously, we have a couple of rules that based on them. For our design, we made use of many colors, which are more detailed as follows</a:t>
            </a:r>
            <a:r>
              <a:rPr b="0" lang="en-CA" sz="1800" spc="-1" strike="noStrike">
                <a:solidFill>
                  <a:srgbClr val="000000"/>
                </a:solidFill>
                <a:latin typeface="Times New Roman"/>
                <a:ea typeface="Times New Roman"/>
              </a:rPr>
              <a:t>:</a:t>
            </a:r>
            <a:endParaRPr b="0" lang="en-US" sz="1800" spc="-1" strike="noStrike">
              <a:latin typeface="Arial"/>
            </a:endParaRPr>
          </a:p>
          <a:p>
            <a:pPr algn="just">
              <a:lnSpc>
                <a:spcPct val="167000"/>
              </a:lnSpc>
              <a:spcAft>
                <a:spcPts val="26"/>
              </a:spcAft>
              <a:buNone/>
            </a:pPr>
            <a:endParaRPr b="0" lang="en-US" sz="1800" spc="-1" strike="noStrike">
              <a:latin typeface="Arial"/>
            </a:endParaRPr>
          </a:p>
          <a:p>
            <a:pPr algn="just">
              <a:lnSpc>
                <a:spcPct val="167000"/>
              </a:lnSpc>
              <a:spcAft>
                <a:spcPts val="26"/>
              </a:spcAft>
              <a:buNone/>
            </a:pPr>
            <a:r>
              <a:rPr b="0" lang="en-CA" sz="1800" spc="-1" strike="noStrike">
                <a:solidFill>
                  <a:srgbClr val="ffffff"/>
                </a:solidFill>
                <a:latin typeface="Times New Roman"/>
                <a:ea typeface="Times New Roman"/>
              </a:rPr>
              <a:t>     </a:t>
            </a:r>
            <a:r>
              <a:rPr b="0" lang="en-CA" sz="1800" spc="-1" strike="noStrike">
                <a:solidFill>
                  <a:srgbClr val="ffffff"/>
                </a:solidFill>
                <a:latin typeface="Times New Roman"/>
                <a:ea typeface="Times New Roman"/>
              </a:rPr>
              <a:t>Gray-blue (#EDF4FD)                                         </a:t>
            </a:r>
            <a:r>
              <a:rPr b="0" lang="en-CA" sz="2000" spc="-1" strike="noStrike">
                <a:solidFill>
                  <a:srgbClr val="ffffff"/>
                </a:solidFill>
                <a:latin typeface="Times New Roman"/>
                <a:ea typeface="Times New Roman"/>
              </a:rPr>
              <a:t>White (#FFFFFF</a:t>
            </a:r>
            <a:r>
              <a:rPr b="0" lang="en-CA" sz="1800" spc="-1" strike="noStrike">
                <a:solidFill>
                  <a:srgbClr val="000000"/>
                </a:solidFill>
                <a:latin typeface="Times New Roman"/>
                <a:ea typeface="Times New Roman"/>
              </a:rPr>
              <a:t>)                                               </a:t>
            </a:r>
            <a:r>
              <a:rPr b="0" lang="en-CA" sz="2000" spc="-1" strike="noStrike">
                <a:solidFill>
                  <a:srgbClr val="ffffff"/>
                </a:solidFill>
                <a:latin typeface="Times New Roman"/>
                <a:ea typeface="Times New Roman"/>
              </a:rPr>
              <a:t>Blue (#1360EE)</a:t>
            </a:r>
            <a:endParaRPr b="0" lang="en-US" sz="2000" spc="-1" strike="noStrike">
              <a:latin typeface="Arial"/>
            </a:endParaRPr>
          </a:p>
          <a:p>
            <a:pPr algn="just">
              <a:lnSpc>
                <a:spcPct val="167000"/>
              </a:lnSpc>
              <a:spcAft>
                <a:spcPts val="26"/>
              </a:spcAft>
              <a:buNone/>
            </a:pPr>
            <a:endParaRPr b="0" lang="en-US" sz="1800" spc="-1" strike="noStrike">
              <a:latin typeface="Arial"/>
            </a:endParaRPr>
          </a:p>
        </p:txBody>
      </p:sp>
      <p:pic>
        <p:nvPicPr>
          <p:cNvPr id="94" name="Picture 3" descr=""/>
          <p:cNvPicPr/>
          <p:nvPr/>
        </p:nvPicPr>
        <p:blipFill>
          <a:blip r:embed="rId3"/>
          <a:stretch/>
        </p:blipFill>
        <p:spPr>
          <a:xfrm>
            <a:off x="1940760" y="5313960"/>
            <a:ext cx="2209680" cy="4290120"/>
          </a:xfrm>
          <a:prstGeom prst="rect">
            <a:avLst/>
          </a:prstGeom>
          <a:ln w="0">
            <a:noFill/>
          </a:ln>
        </p:spPr>
      </p:pic>
      <p:pic>
        <p:nvPicPr>
          <p:cNvPr id="95" name="Picture 5" descr=""/>
          <p:cNvPicPr/>
          <p:nvPr/>
        </p:nvPicPr>
        <p:blipFill>
          <a:blip r:embed="rId4"/>
          <a:stretch/>
        </p:blipFill>
        <p:spPr>
          <a:xfrm>
            <a:off x="6156000" y="5313960"/>
            <a:ext cx="2057040" cy="4290120"/>
          </a:xfrm>
          <a:prstGeom prst="rect">
            <a:avLst/>
          </a:prstGeom>
          <a:ln w="0">
            <a:noFill/>
          </a:ln>
        </p:spPr>
      </p:pic>
      <p:pic>
        <p:nvPicPr>
          <p:cNvPr id="96" name="Picture 11" descr=""/>
          <p:cNvPicPr/>
          <p:nvPr/>
        </p:nvPicPr>
        <p:blipFill>
          <a:blip r:embed="rId5"/>
          <a:stretch/>
        </p:blipFill>
        <p:spPr>
          <a:xfrm>
            <a:off x="9767880" y="5313240"/>
            <a:ext cx="4267080" cy="42901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97" name="TextBox 11"/>
          <p:cNvSpPr/>
          <p:nvPr/>
        </p:nvSpPr>
        <p:spPr>
          <a:xfrm>
            <a:off x="6774120" y="4484520"/>
            <a:ext cx="2917440" cy="560880"/>
          </a:xfrm>
          <a:prstGeom prst="rect">
            <a:avLst/>
          </a:prstGeom>
          <a:noFill/>
          <a:ln w="0">
            <a:noFill/>
          </a:ln>
        </p:spPr>
        <p:style>
          <a:lnRef idx="0"/>
          <a:fillRef idx="0"/>
          <a:effectRef idx="0"/>
          <a:fontRef idx="minor"/>
        </p:style>
        <p:txBody>
          <a:bodyPr lIns="0" rIns="0" tIns="0" bIns="0" anchor="t">
            <a:spAutoFit/>
          </a:bodyPr>
          <a:p>
            <a:pPr algn="ctr">
              <a:lnSpc>
                <a:spcPts val="4419"/>
              </a:lnSpc>
              <a:buNone/>
              <a:tabLst>
                <a:tab algn="l" pos="0"/>
              </a:tabLst>
            </a:pPr>
            <a:r>
              <a:rPr b="0" lang="en-US" sz="3200" spc="-1" strike="noStrike">
                <a:solidFill>
                  <a:srgbClr val="051d40"/>
                </a:solidFill>
                <a:latin typeface="DM Sans Bold"/>
                <a:ea typeface="DejaVu Sans"/>
              </a:rPr>
              <a:t>surveys</a:t>
            </a:r>
            <a:endParaRPr b="0" lang="en-US" sz="3200" spc="-1" strike="noStrike">
              <a:latin typeface="Arial"/>
            </a:endParaRPr>
          </a:p>
        </p:txBody>
      </p:sp>
      <p:sp>
        <p:nvSpPr>
          <p:cNvPr id="98" name="TextBox 12"/>
          <p:cNvSpPr/>
          <p:nvPr/>
        </p:nvSpPr>
        <p:spPr>
          <a:xfrm>
            <a:off x="7740360" y="3309480"/>
            <a:ext cx="340596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051d40"/>
                </a:solidFill>
                <a:latin typeface="DM Sans Bold"/>
                <a:ea typeface="DejaVu Sans"/>
              </a:rPr>
              <a:t>brainstorming</a:t>
            </a:r>
            <a:endParaRPr b="0" lang="en-US" sz="3759" spc="-1" strike="noStrike">
              <a:latin typeface="Arial"/>
            </a:endParaRPr>
          </a:p>
        </p:txBody>
      </p:sp>
      <p:sp>
        <p:nvSpPr>
          <p:cNvPr id="99" name="Freeform 14"/>
          <p:cNvSpPr/>
          <p:nvPr/>
        </p:nvSpPr>
        <p:spPr>
          <a:xfrm>
            <a:off x="-2519640" y="7227360"/>
            <a:ext cx="7085880" cy="7085880"/>
          </a:xfrm>
          <a:custGeom>
            <a:avLst/>
            <a:gdLst/>
            <a:ahLst/>
            <a:rect l="l" t="t" r="r" b="b"/>
            <a:pathLst>
              <a:path w="7086596" h="7086596">
                <a:moveTo>
                  <a:pt x="0" y="0"/>
                </a:moveTo>
                <a:lnTo>
                  <a:pt x="7086596" y="0"/>
                </a:lnTo>
                <a:lnTo>
                  <a:pt x="7086596" y="7086596"/>
                </a:lnTo>
                <a:lnTo>
                  <a:pt x="0" y="7086596"/>
                </a:lnTo>
                <a:lnTo>
                  <a:pt x="0" y="0"/>
                </a:lnTo>
                <a:close/>
              </a:path>
            </a:pathLst>
          </a:custGeom>
          <a:blipFill rotWithShape="0">
            <a:blip r:embed="rId1"/>
            <a:srcRect/>
            <a:stretch/>
          </a:blipFill>
          <a:ln w="0">
            <a:noFill/>
          </a:ln>
        </p:spPr>
        <p:style>
          <a:lnRef idx="0"/>
          <a:fillRef idx="0"/>
          <a:effectRef idx="0"/>
          <a:fontRef idx="minor"/>
        </p:style>
      </p:sp>
      <p:sp>
        <p:nvSpPr>
          <p:cNvPr id="100" name="Freeform 15"/>
          <p:cNvSpPr/>
          <p:nvPr/>
        </p:nvSpPr>
        <p:spPr>
          <a:xfrm rot="10436400">
            <a:off x="14124960" y="-3241080"/>
            <a:ext cx="6565320" cy="6565320"/>
          </a:xfrm>
          <a:custGeom>
            <a:avLst/>
            <a:gdLst/>
            <a:ahLst/>
            <a:rect l="l" t="t" r="r" b="b"/>
            <a:pathLst>
              <a:path w="6566182" h="6566182">
                <a:moveTo>
                  <a:pt x="0" y="0"/>
                </a:moveTo>
                <a:lnTo>
                  <a:pt x="6566183" y="0"/>
                </a:lnTo>
                <a:lnTo>
                  <a:pt x="6566183" y="6566182"/>
                </a:lnTo>
                <a:lnTo>
                  <a:pt x="0" y="6566182"/>
                </a:lnTo>
                <a:lnTo>
                  <a:pt x="0" y="0"/>
                </a:lnTo>
                <a:close/>
              </a:path>
            </a:pathLst>
          </a:custGeom>
          <a:blipFill rotWithShape="0">
            <a:blip r:embed="rId2"/>
            <a:srcRect/>
            <a:stretch/>
          </a:blipFill>
          <a:ln w="0">
            <a:noFill/>
          </a:ln>
        </p:spPr>
        <p:style>
          <a:lnRef idx="0"/>
          <a:fillRef idx="0"/>
          <a:effectRef idx="0"/>
          <a:fontRef idx="minor"/>
        </p:style>
      </p:sp>
      <p:sp>
        <p:nvSpPr>
          <p:cNvPr id="101" name="TextBox 20"/>
          <p:cNvSpPr/>
          <p:nvPr/>
        </p:nvSpPr>
        <p:spPr>
          <a:xfrm>
            <a:off x="7491960" y="6885360"/>
            <a:ext cx="3040200" cy="634680"/>
          </a:xfrm>
          <a:prstGeom prst="rect">
            <a:avLst/>
          </a:prstGeom>
          <a:noFill/>
          <a:ln w="0">
            <a:noFill/>
          </a:ln>
        </p:spPr>
        <p:style>
          <a:lnRef idx="0"/>
          <a:fillRef idx="0"/>
          <a:effectRef idx="0"/>
          <a:fontRef idx="minor"/>
        </p:style>
        <p:txBody>
          <a:bodyPr lIns="0" rIns="0" tIns="0" bIns="0" anchor="t">
            <a:spAutoFit/>
          </a:bodyPr>
          <a:p>
            <a:pPr algn="ctr">
              <a:lnSpc>
                <a:spcPts val="5000"/>
              </a:lnSpc>
              <a:buNone/>
              <a:tabLst>
                <a:tab algn="l" pos="0"/>
              </a:tabLst>
            </a:pPr>
            <a:r>
              <a:rPr b="0" lang="en-US" sz="3630" spc="-1" strike="noStrike">
                <a:solidFill>
                  <a:srgbClr val="051d40"/>
                </a:solidFill>
                <a:latin typeface="DM Sans Bold"/>
                <a:ea typeface="DejaVu Sans"/>
              </a:rPr>
              <a:t>user persona</a:t>
            </a:r>
            <a:endParaRPr b="0" lang="en-US" sz="3630" spc="-1" strike="noStrike">
              <a:latin typeface="Arial"/>
            </a:endParaRPr>
          </a:p>
        </p:txBody>
      </p:sp>
      <p:sp>
        <p:nvSpPr>
          <p:cNvPr id="102" name="TextBox 1"/>
          <p:cNvSpPr/>
          <p:nvPr/>
        </p:nvSpPr>
        <p:spPr>
          <a:xfrm>
            <a:off x="1386360" y="988200"/>
            <a:ext cx="8305200" cy="943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Arial"/>
                <a:ea typeface="DejaVu Sans"/>
              </a:rPr>
              <a:t> </a:t>
            </a:r>
            <a:r>
              <a:rPr b="0" lang="en-CA" sz="1800" spc="-1" strike="noStrike">
                <a:solidFill>
                  <a:srgbClr val="ffffff"/>
                </a:solidFill>
                <a:latin typeface="Times New Roman"/>
                <a:ea typeface="Times New Roman"/>
              </a:rPr>
              <a:t>Red (#E51B00                                                                     </a:t>
            </a:r>
            <a:r>
              <a:rPr b="0" lang="en-CA" sz="2000" spc="-1" strike="noStrike">
                <a:solidFill>
                  <a:srgbClr val="ffffff"/>
                </a:solidFill>
                <a:latin typeface="Times New Roman"/>
                <a:ea typeface="Times New Roman"/>
              </a:rPr>
              <a:t>Green</a:t>
            </a:r>
            <a:r>
              <a:rPr b="0" lang="en-CA" sz="1800" spc="-1" strike="noStrike">
                <a:solidFill>
                  <a:srgbClr val="000000"/>
                </a:solidFill>
                <a:latin typeface="Times New Roman"/>
                <a:ea typeface="Times New Roman"/>
              </a:rPr>
              <a:t>:</a:t>
            </a:r>
            <a:r>
              <a:rPr b="0" lang="en-CA" sz="1800" spc="-1" strike="noStrike" u="sng">
                <a:solidFill>
                  <a:srgbClr val="ffffff"/>
                </a:solidFill>
                <a:uFillTx/>
                <a:latin typeface="Times New Roman"/>
                <a:ea typeface="Times New Roman"/>
              </a:rPr>
              <a:t>  </a:t>
            </a:r>
            <a:endParaRPr b="0" lang="en-US" sz="1800" spc="-1" strike="noStrike">
              <a:latin typeface="Arial"/>
            </a:endParaRPr>
          </a:p>
          <a:p>
            <a:pPr>
              <a:lnSpc>
                <a:spcPct val="100000"/>
              </a:lnSpc>
              <a:buNone/>
            </a:pPr>
            <a:r>
              <a:rPr b="0" lang="en-CA" sz="1800" spc="-1" strike="noStrike" u="sng">
                <a:solidFill>
                  <a:srgbClr val="ffffff"/>
                </a:solidFill>
                <a:uFillTx/>
                <a:latin typeface="Times New Roman"/>
                <a:ea typeface="Times New Roman"/>
              </a:rPr>
              <a:t>      </a:t>
            </a:r>
            <a:endParaRPr b="0" lang="en-US" sz="1800" spc="-1" strike="noStrike">
              <a:latin typeface="Arial"/>
            </a:endParaRPr>
          </a:p>
          <a:p>
            <a:pPr>
              <a:lnSpc>
                <a:spcPct val="100000"/>
              </a:lnSpc>
              <a:buNone/>
            </a:pPr>
            <a:endParaRPr b="0" lang="en-US" sz="1800" spc="-1" strike="noStrike">
              <a:latin typeface="Arial"/>
            </a:endParaRPr>
          </a:p>
        </p:txBody>
      </p:sp>
      <p:sp>
        <p:nvSpPr>
          <p:cNvPr id="103" name="TextBox 10"/>
          <p:cNvSpPr/>
          <p:nvPr/>
        </p:nvSpPr>
        <p:spPr>
          <a:xfrm>
            <a:off x="11232720" y="1324440"/>
            <a:ext cx="5579640" cy="56354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Wingdings" charset="2"/>
              <a:buChar char=""/>
            </a:pPr>
            <a:r>
              <a:rPr b="0" lang="en-US" sz="2800" spc="-1" strike="noStrike">
                <a:solidFill>
                  <a:srgbClr val="ffffff"/>
                </a:solidFill>
                <a:latin typeface="Arial"/>
                <a:ea typeface="DejaVu Sans"/>
              </a:rPr>
              <a:t>Accessibility</a:t>
            </a:r>
            <a:endParaRPr b="0" lang="en-US" sz="2800" spc="-1" strike="noStrike">
              <a:latin typeface="Arial"/>
            </a:endParaRPr>
          </a:p>
          <a:p>
            <a:pPr>
              <a:lnSpc>
                <a:spcPct val="100000"/>
              </a:lnSpc>
              <a:buNone/>
            </a:pP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Inclusive design </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Scalability</a:t>
            </a:r>
            <a:endParaRPr b="0" lang="en-US" sz="2800" spc="-1" strike="noStrike">
              <a:latin typeface="Arial"/>
            </a:endParaRPr>
          </a:p>
          <a:p>
            <a:pPr>
              <a:lnSpc>
                <a:spcPct val="100000"/>
              </a:lnSpc>
              <a:buNone/>
            </a:pP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Feedback and responsiveness</a:t>
            </a:r>
            <a:endParaRPr b="0" lang="en-US" sz="2800" spc="-1" strike="noStrike">
              <a:latin typeface="Arial"/>
            </a:endParaRPr>
          </a:p>
          <a:p>
            <a:pPr>
              <a:lnSpc>
                <a:spcPct val="100000"/>
              </a:lnSpc>
              <a:buNone/>
            </a:pP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Instant feedback </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Loading indicator</a:t>
            </a:r>
            <a:endParaRPr b="0" lang="en-US" sz="2800" spc="-1" strike="noStrike">
              <a:latin typeface="Arial"/>
            </a:endParaRPr>
          </a:p>
          <a:p>
            <a:pPr>
              <a:lnSpc>
                <a:spcPct val="100000"/>
              </a:lnSpc>
              <a:buNone/>
            </a:pP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Security and privacy </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Data encryption</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User consent</a:t>
            </a:r>
            <a:endParaRPr b="0" lang="en-US" sz="2800" spc="-1" strike="noStrike">
              <a:latin typeface="Arial"/>
            </a:endParaRPr>
          </a:p>
        </p:txBody>
      </p:sp>
      <p:pic>
        <p:nvPicPr>
          <p:cNvPr id="104" name="Picture 5" descr=""/>
          <p:cNvPicPr/>
          <p:nvPr/>
        </p:nvPicPr>
        <p:blipFill>
          <a:blip r:embed="rId3"/>
          <a:stretch/>
        </p:blipFill>
        <p:spPr>
          <a:xfrm>
            <a:off x="1546200" y="1665720"/>
            <a:ext cx="2179080" cy="4076640"/>
          </a:xfrm>
          <a:prstGeom prst="rect">
            <a:avLst/>
          </a:prstGeom>
          <a:ln w="0">
            <a:noFill/>
          </a:ln>
        </p:spPr>
      </p:pic>
      <p:pic>
        <p:nvPicPr>
          <p:cNvPr id="105" name="Picture 7" descr=""/>
          <p:cNvPicPr/>
          <p:nvPr/>
        </p:nvPicPr>
        <p:blipFill>
          <a:blip r:embed="rId4"/>
          <a:stretch/>
        </p:blipFill>
        <p:spPr>
          <a:xfrm>
            <a:off x="6137280" y="1535760"/>
            <a:ext cx="2095200" cy="40384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106" name="TextBox 14"/>
          <p:cNvSpPr/>
          <p:nvPr/>
        </p:nvSpPr>
        <p:spPr>
          <a:xfrm>
            <a:off x="5925600" y="4407480"/>
            <a:ext cx="2917440" cy="1122120"/>
          </a:xfrm>
          <a:prstGeom prst="rect">
            <a:avLst/>
          </a:prstGeom>
          <a:noFill/>
          <a:ln w="0">
            <a:noFill/>
          </a:ln>
        </p:spPr>
        <p:style>
          <a:lnRef idx="0"/>
          <a:fillRef idx="0"/>
          <a:effectRef idx="0"/>
          <a:fontRef idx="minor"/>
        </p:style>
        <p:txBody>
          <a:bodyPr lIns="0" rIns="0" tIns="0" bIns="0" anchor="t">
            <a:spAutoFit/>
          </a:bodyPr>
          <a:p>
            <a:pPr algn="ctr">
              <a:lnSpc>
                <a:spcPts val="4419"/>
              </a:lnSpc>
              <a:buNone/>
              <a:tabLst>
                <a:tab algn="l" pos="0"/>
              </a:tabLst>
            </a:pPr>
            <a:r>
              <a:rPr b="0" lang="en-US" sz="3200" spc="-1" strike="noStrike">
                <a:solidFill>
                  <a:srgbClr val="051d40"/>
                </a:solidFill>
                <a:latin typeface="DM Sans Bold"/>
                <a:ea typeface="DejaVu Sans"/>
              </a:rPr>
              <a:t>ac</a:t>
            </a:r>
            <a:r>
              <a:rPr b="0" lang="en-US" sz="3200" spc="-1" strike="noStrike">
                <a:solidFill>
                  <a:srgbClr val="ffffff"/>
                </a:solidFill>
                <a:latin typeface="DM Sans Bold"/>
                <a:ea typeface="DejaVu Sans"/>
              </a:rPr>
              <a:t>dominance</a:t>
            </a:r>
            <a:r>
              <a:rPr b="0" lang="en-US" sz="3200" spc="-1" strike="noStrike">
                <a:solidFill>
                  <a:srgbClr val="051d40"/>
                </a:solidFill>
                <a:latin typeface="DM Sans Bold"/>
                <a:ea typeface="DejaVu Sans"/>
              </a:rPr>
              <a:t>minancebility</a:t>
            </a:r>
            <a:endParaRPr b="0" lang="en-US" sz="3200" spc="-1" strike="noStrike">
              <a:latin typeface="Arial"/>
            </a:endParaRPr>
          </a:p>
        </p:txBody>
      </p:sp>
      <p:sp>
        <p:nvSpPr>
          <p:cNvPr id="107" name="TextBox 15"/>
          <p:cNvSpPr/>
          <p:nvPr/>
        </p:nvSpPr>
        <p:spPr>
          <a:xfrm>
            <a:off x="7740360" y="3309480"/>
            <a:ext cx="274464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051d40"/>
                </a:solidFill>
                <a:latin typeface="DM Sans Bold"/>
                <a:ea typeface="DejaVu Sans"/>
              </a:rPr>
              <a:t>efficiency</a:t>
            </a:r>
            <a:endParaRPr b="0" lang="en-US" sz="3759" spc="-1" strike="noStrike">
              <a:latin typeface="Arial"/>
            </a:endParaRPr>
          </a:p>
        </p:txBody>
      </p:sp>
      <p:sp>
        <p:nvSpPr>
          <p:cNvPr id="108" name="TextBox 17"/>
          <p:cNvSpPr/>
          <p:nvPr/>
        </p:nvSpPr>
        <p:spPr>
          <a:xfrm>
            <a:off x="8613360" y="4275360"/>
            <a:ext cx="4385520" cy="1269720"/>
          </a:xfrm>
          <a:prstGeom prst="rect">
            <a:avLst/>
          </a:prstGeom>
          <a:noFill/>
          <a:ln w="0">
            <a:noFill/>
          </a:ln>
        </p:spPr>
        <p:style>
          <a:lnRef idx="0"/>
          <a:fillRef idx="0"/>
          <a:effectRef idx="0"/>
          <a:fontRef idx="minor"/>
        </p:style>
        <p:txBody>
          <a:bodyPr lIns="0" rIns="0" tIns="0" bIns="0" anchor="t">
            <a:spAutoFit/>
          </a:bodyPr>
          <a:p>
            <a:pPr algn="ctr">
              <a:lnSpc>
                <a:spcPts val="5000"/>
              </a:lnSpc>
              <a:buNone/>
              <a:tabLst>
                <a:tab algn="l" pos="0"/>
              </a:tabLst>
            </a:pPr>
            <a:r>
              <a:rPr b="0" lang="en-US" sz="3200" spc="-1" strike="noStrike">
                <a:solidFill>
                  <a:srgbClr val="ffffff"/>
                </a:solidFill>
                <a:latin typeface="DM Sans Bold"/>
                <a:ea typeface="DejaVu Sans"/>
              </a:rPr>
              <a:t>         </a:t>
            </a:r>
            <a:r>
              <a:rPr b="0" lang="en-US" sz="3200" spc="-1" strike="noStrike">
                <a:solidFill>
                  <a:srgbClr val="ffffff"/>
                </a:solidFill>
                <a:latin typeface="DM Sans Bold"/>
                <a:ea typeface="DejaVu Sans"/>
              </a:rPr>
              <a:t>alignment  </a:t>
            </a:r>
            <a:r>
              <a:rPr b="0" lang="en-US" sz="3630" spc="-1" strike="noStrike">
                <a:solidFill>
                  <a:srgbClr val="051d40"/>
                </a:solidFill>
                <a:latin typeface="DM Sans Bold"/>
                <a:ea typeface="DejaVu Sans"/>
              </a:rPr>
              <a:t> features</a:t>
            </a:r>
            <a:endParaRPr b="0" lang="en-US" sz="3630" spc="-1" strike="noStrike">
              <a:latin typeface="Arial"/>
            </a:endParaRPr>
          </a:p>
        </p:txBody>
      </p:sp>
      <p:sp>
        <p:nvSpPr>
          <p:cNvPr id="109" name="TextBox 18"/>
          <p:cNvSpPr/>
          <p:nvPr/>
        </p:nvSpPr>
        <p:spPr>
          <a:xfrm>
            <a:off x="7353360" y="6863760"/>
            <a:ext cx="274464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051d40"/>
                </a:solidFill>
                <a:latin typeface="DM Sans Bold"/>
                <a:ea typeface="DejaVu Sans"/>
              </a:rPr>
              <a:t>accuracy</a:t>
            </a:r>
            <a:endParaRPr b="0" lang="en-US" sz="3759" spc="-1" strike="noStrike">
              <a:latin typeface="Arial"/>
            </a:endParaRPr>
          </a:p>
        </p:txBody>
      </p:sp>
      <p:sp>
        <p:nvSpPr>
          <p:cNvPr id="110" name="Freeform 22"/>
          <p:cNvSpPr/>
          <p:nvPr/>
        </p:nvSpPr>
        <p:spPr>
          <a:xfrm>
            <a:off x="-2519640" y="7227360"/>
            <a:ext cx="7085880" cy="7085880"/>
          </a:xfrm>
          <a:custGeom>
            <a:avLst/>
            <a:gdLst/>
            <a:ahLst/>
            <a:rect l="l" t="t" r="r" b="b"/>
            <a:pathLst>
              <a:path w="7086596" h="7086596">
                <a:moveTo>
                  <a:pt x="0" y="0"/>
                </a:moveTo>
                <a:lnTo>
                  <a:pt x="7086596" y="0"/>
                </a:lnTo>
                <a:lnTo>
                  <a:pt x="7086596" y="7086596"/>
                </a:lnTo>
                <a:lnTo>
                  <a:pt x="0" y="7086596"/>
                </a:lnTo>
                <a:lnTo>
                  <a:pt x="0" y="0"/>
                </a:lnTo>
                <a:close/>
              </a:path>
            </a:pathLst>
          </a:custGeom>
          <a:blipFill rotWithShape="0">
            <a:blip r:embed="rId1"/>
            <a:srcRect/>
            <a:stretch/>
          </a:blipFill>
          <a:ln w="0">
            <a:noFill/>
          </a:ln>
        </p:spPr>
        <p:style>
          <a:lnRef idx="0"/>
          <a:fillRef idx="0"/>
          <a:effectRef idx="0"/>
          <a:fontRef idx="minor"/>
        </p:style>
      </p:sp>
      <p:sp>
        <p:nvSpPr>
          <p:cNvPr id="111" name="Freeform 23"/>
          <p:cNvSpPr/>
          <p:nvPr/>
        </p:nvSpPr>
        <p:spPr>
          <a:xfrm rot="10436400">
            <a:off x="14124960" y="-3241080"/>
            <a:ext cx="6565320" cy="6565320"/>
          </a:xfrm>
          <a:custGeom>
            <a:avLst/>
            <a:gdLst/>
            <a:ahLst/>
            <a:rect l="l" t="t" r="r" b="b"/>
            <a:pathLst>
              <a:path w="6566182" h="6566182">
                <a:moveTo>
                  <a:pt x="0" y="0"/>
                </a:moveTo>
                <a:lnTo>
                  <a:pt x="6566183" y="0"/>
                </a:lnTo>
                <a:lnTo>
                  <a:pt x="6566183" y="6566182"/>
                </a:lnTo>
                <a:lnTo>
                  <a:pt x="0" y="6566182"/>
                </a:lnTo>
                <a:lnTo>
                  <a:pt x="0" y="0"/>
                </a:lnTo>
                <a:close/>
              </a:path>
            </a:pathLst>
          </a:custGeom>
          <a:blipFill rotWithShape="0">
            <a:blip r:embed="rId2"/>
            <a:srcRect/>
            <a:stretch/>
          </a:blipFill>
          <a:ln w="0">
            <a:noFill/>
          </a:ln>
        </p:spPr>
        <p:style>
          <a:lnRef idx="0"/>
          <a:fillRef idx="0"/>
          <a:effectRef idx="0"/>
          <a:fontRef idx="minor"/>
        </p:style>
      </p:sp>
      <p:sp>
        <p:nvSpPr>
          <p:cNvPr id="112" name="TextBox 1"/>
          <p:cNvSpPr/>
          <p:nvPr/>
        </p:nvSpPr>
        <p:spPr>
          <a:xfrm>
            <a:off x="884880" y="1121040"/>
            <a:ext cx="6090840" cy="25275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Wingdings" charset="2"/>
              <a:buChar char=""/>
            </a:pPr>
            <a:r>
              <a:rPr b="0" lang="en-US" sz="2800" spc="-1" strike="noStrike">
                <a:solidFill>
                  <a:srgbClr val="ffffff"/>
                </a:solidFill>
                <a:latin typeface="Arial"/>
                <a:ea typeface="DejaVu Sans"/>
              </a:rPr>
              <a:t>Error prevention and handling</a:t>
            </a:r>
            <a:endParaRPr b="0" lang="en-US" sz="2800" spc="-1" strike="noStrike">
              <a:latin typeface="Arial"/>
            </a:endParaRPr>
          </a:p>
          <a:p>
            <a:pPr>
              <a:lnSpc>
                <a:spcPct val="100000"/>
              </a:lnSpc>
              <a:buNone/>
            </a:pPr>
            <a:endParaRPr b="0" lang="en-US" sz="2800" spc="-1" strike="noStrike">
              <a:latin typeface="Arial"/>
            </a:endParaRPr>
          </a:p>
          <a:p>
            <a:pPr marL="343080" indent="-343080">
              <a:lnSpc>
                <a:spcPct val="100000"/>
              </a:lnSpc>
              <a:buClr>
                <a:srgbClr val="ffffff"/>
              </a:buClr>
              <a:buFont typeface="Wingdings" charset="2"/>
              <a:buChar char=""/>
            </a:pPr>
            <a:r>
              <a:rPr b="0" lang="en-US" sz="2800" spc="-1" strike="noStrike">
                <a:solidFill>
                  <a:srgbClr val="ffffff"/>
                </a:solidFill>
                <a:latin typeface="Arial"/>
                <a:ea typeface="DejaVu Sans"/>
              </a:rPr>
              <a:t>Prevent error </a:t>
            </a:r>
            <a:endParaRPr b="0" lang="en-US" sz="2800" spc="-1" strike="noStrike">
              <a:latin typeface="Arial"/>
            </a:endParaRPr>
          </a:p>
          <a:p>
            <a:pPr marL="343080" indent="-343080">
              <a:lnSpc>
                <a:spcPct val="100000"/>
              </a:lnSpc>
              <a:buClr>
                <a:srgbClr val="ffffff"/>
              </a:buClr>
              <a:buFont typeface="Wingdings" charset="2"/>
              <a:buChar char=""/>
            </a:pPr>
            <a:r>
              <a:rPr b="0" lang="en-US" sz="2800" spc="-1" strike="noStrike">
                <a:solidFill>
                  <a:srgbClr val="ffffff"/>
                </a:solidFill>
                <a:latin typeface="Arial"/>
                <a:ea typeface="DejaVu Sans"/>
              </a:rPr>
              <a:t>Graceful error handling</a:t>
            </a:r>
            <a:endParaRPr b="0" lang="en-US" sz="2800" spc="-1" strike="noStrike">
              <a:latin typeface="Arial"/>
            </a:endParaRPr>
          </a:p>
          <a:p>
            <a:pPr>
              <a:lnSpc>
                <a:spcPct val="100000"/>
              </a:lnSpc>
              <a:buNone/>
            </a:pPr>
            <a:endParaRPr b="0" lang="en-US" sz="2800" spc="-1" strike="noStrike">
              <a:latin typeface="Arial"/>
            </a:endParaRPr>
          </a:p>
          <a:p>
            <a:pPr>
              <a:lnSpc>
                <a:spcPct val="100000"/>
              </a:lnSpc>
              <a:buNone/>
            </a:pPr>
            <a:endParaRPr b="0" lang="en-US" sz="2000" spc="-1" strike="noStrike">
              <a:latin typeface="Arial"/>
            </a:endParaRPr>
          </a:p>
        </p:txBody>
      </p:sp>
      <p:sp>
        <p:nvSpPr>
          <p:cNvPr id="113" name="TextBox 4"/>
          <p:cNvSpPr/>
          <p:nvPr/>
        </p:nvSpPr>
        <p:spPr>
          <a:xfrm>
            <a:off x="10294200" y="889920"/>
            <a:ext cx="3235320" cy="30758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Wingdings" charset="2"/>
              <a:buChar char=""/>
            </a:pPr>
            <a:r>
              <a:rPr b="0" lang="en-US" sz="2800" spc="-1" strike="noStrike">
                <a:solidFill>
                  <a:srgbClr val="ffffff"/>
                </a:solidFill>
                <a:latin typeface="Arial"/>
                <a:ea typeface="DejaVu Sans"/>
              </a:rPr>
              <a:t>visual design</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Visual hierarchy</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Unity design</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Dominance</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Rhythm </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Alignment  </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gestalk</a:t>
            </a:r>
            <a:endParaRPr b="0" lang="en-US" sz="2800" spc="-1" strike="noStrike">
              <a:latin typeface="Arial"/>
            </a:endParaRPr>
          </a:p>
        </p:txBody>
      </p:sp>
      <p:pic>
        <p:nvPicPr>
          <p:cNvPr id="114" name="Picture 7" descr="A close-up of a sign&#10;&#10;Description automatically generated"/>
          <p:cNvPicPr/>
          <p:nvPr/>
        </p:nvPicPr>
        <p:blipFill>
          <a:blip r:embed="rId3"/>
          <a:stretch/>
        </p:blipFill>
        <p:spPr>
          <a:xfrm>
            <a:off x="13084920" y="5284080"/>
            <a:ext cx="3788640" cy="1031040"/>
          </a:xfrm>
          <a:prstGeom prst="rect">
            <a:avLst/>
          </a:prstGeom>
          <a:ln w="0">
            <a:noFill/>
          </a:ln>
        </p:spPr>
      </p:pic>
      <p:pic>
        <p:nvPicPr>
          <p:cNvPr id="115" name="Picture 8" descr="A close up of a computer screen&#10;&#10;Description automatically generated"/>
          <p:cNvPicPr/>
          <p:nvPr/>
        </p:nvPicPr>
        <p:blipFill>
          <a:blip r:embed="rId4"/>
          <a:stretch/>
        </p:blipFill>
        <p:spPr>
          <a:xfrm>
            <a:off x="13084920" y="6315120"/>
            <a:ext cx="3788640" cy="1140840"/>
          </a:xfrm>
          <a:prstGeom prst="rect">
            <a:avLst/>
          </a:prstGeom>
          <a:ln w="0">
            <a:noFill/>
          </a:ln>
        </p:spPr>
      </p:pic>
      <p:sp>
        <p:nvSpPr>
          <p:cNvPr id="116" name="TextBox 10"/>
          <p:cNvSpPr/>
          <p:nvPr/>
        </p:nvSpPr>
        <p:spPr>
          <a:xfrm>
            <a:off x="14038920" y="4314960"/>
            <a:ext cx="188064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ffffff"/>
                </a:solidFill>
                <a:latin typeface="Arial"/>
                <a:ea typeface="DejaVu Sans"/>
              </a:rPr>
              <a:t>Rhythm</a:t>
            </a:r>
            <a:endParaRPr b="0" lang="en-US" sz="3200" spc="-1" strike="noStrike">
              <a:latin typeface="Arial"/>
            </a:endParaRPr>
          </a:p>
        </p:txBody>
      </p:sp>
      <p:pic>
        <p:nvPicPr>
          <p:cNvPr id="117" name="Picture 5" descr=""/>
          <p:cNvPicPr/>
          <p:nvPr/>
        </p:nvPicPr>
        <p:blipFill>
          <a:blip r:embed="rId5"/>
          <a:stretch/>
        </p:blipFill>
        <p:spPr>
          <a:xfrm>
            <a:off x="6633360" y="5143680"/>
            <a:ext cx="2209680" cy="4290120"/>
          </a:xfrm>
          <a:prstGeom prst="rect">
            <a:avLst/>
          </a:prstGeom>
          <a:ln w="0">
            <a:noFill/>
          </a:ln>
        </p:spPr>
      </p:pic>
      <p:pic>
        <p:nvPicPr>
          <p:cNvPr id="118" name="Picture 12" descr=""/>
          <p:cNvPicPr/>
          <p:nvPr/>
        </p:nvPicPr>
        <p:blipFill>
          <a:blip r:embed="rId6"/>
          <a:stretch/>
        </p:blipFill>
        <p:spPr>
          <a:xfrm>
            <a:off x="1604520" y="3546720"/>
            <a:ext cx="2156400" cy="4175640"/>
          </a:xfrm>
          <a:prstGeom prst="rect">
            <a:avLst/>
          </a:prstGeom>
          <a:ln w="0">
            <a:noFill/>
          </a:ln>
        </p:spPr>
      </p:pic>
      <p:pic>
        <p:nvPicPr>
          <p:cNvPr id="119" name="Picture 14" descr=""/>
          <p:cNvPicPr/>
          <p:nvPr/>
        </p:nvPicPr>
        <p:blipFill>
          <a:blip r:embed="rId7"/>
          <a:stretch/>
        </p:blipFill>
        <p:spPr>
          <a:xfrm>
            <a:off x="10197360" y="5113800"/>
            <a:ext cx="2072520" cy="43207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120" name="Freeform 2"/>
          <p:cNvSpPr/>
          <p:nvPr/>
        </p:nvSpPr>
        <p:spPr>
          <a:xfrm rot="1313400">
            <a:off x="-4260600" y="6573240"/>
            <a:ext cx="9084960" cy="5367960"/>
          </a:xfrm>
          <a:custGeom>
            <a:avLst/>
            <a:gdLst/>
            <a:ahLst/>
            <a:rect l="l" t="t" r="r" b="b"/>
            <a:pathLst>
              <a:path w="9085628" h="5368780">
                <a:moveTo>
                  <a:pt x="0" y="0"/>
                </a:moveTo>
                <a:lnTo>
                  <a:pt x="9085628" y="0"/>
                </a:lnTo>
                <a:lnTo>
                  <a:pt x="9085628" y="5368780"/>
                </a:lnTo>
                <a:lnTo>
                  <a:pt x="0" y="5368780"/>
                </a:lnTo>
                <a:lnTo>
                  <a:pt x="0" y="0"/>
                </a:lnTo>
                <a:close/>
              </a:path>
            </a:pathLst>
          </a:custGeom>
          <a:blipFill rotWithShape="0">
            <a:blip r:embed="rId1"/>
            <a:srcRect/>
            <a:stretch/>
          </a:blipFill>
          <a:ln w="0">
            <a:noFill/>
          </a:ln>
        </p:spPr>
        <p:style>
          <a:lnRef idx="0"/>
          <a:fillRef idx="0"/>
          <a:effectRef idx="0"/>
          <a:fontRef idx="minor"/>
        </p:style>
      </p:sp>
      <p:sp>
        <p:nvSpPr>
          <p:cNvPr id="121" name="Freeform 3"/>
          <p:cNvSpPr/>
          <p:nvPr/>
        </p:nvSpPr>
        <p:spPr>
          <a:xfrm rot="1313400">
            <a:off x="14330520" y="-1655640"/>
            <a:ext cx="9084960" cy="5367960"/>
          </a:xfrm>
          <a:custGeom>
            <a:avLst/>
            <a:gdLst/>
            <a:ah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fillRef idx="0"/>
          <a:effectRef idx="0"/>
          <a:fontRef idx="minor"/>
        </p:style>
      </p:sp>
      <p:sp>
        <p:nvSpPr>
          <p:cNvPr id="122" name="TextBox 2"/>
          <p:cNvSpPr/>
          <p:nvPr/>
        </p:nvSpPr>
        <p:spPr>
          <a:xfrm>
            <a:off x="1681200" y="1194480"/>
            <a:ext cx="8435880" cy="862164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Ui design mock-ups and prototypes process</a:t>
            </a:r>
            <a:endParaRPr b="0" lang="en-US" sz="2800" spc="-1" strike="noStrike">
              <a:latin typeface="Arial"/>
            </a:endParaRPr>
          </a:p>
          <a:p>
            <a:pPr>
              <a:lnSpc>
                <a:spcPct val="100000"/>
              </a:lnSpc>
              <a:buNone/>
            </a:pP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Setting up the project on Figma </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Project organization</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Artboards</a:t>
            </a:r>
            <a:endParaRPr b="0" lang="en-US" sz="2800" spc="-1" strike="noStrike">
              <a:latin typeface="Arial"/>
            </a:endParaRPr>
          </a:p>
          <a:p>
            <a:pPr>
              <a:lnSpc>
                <a:spcPct val="100000"/>
              </a:lnSpc>
              <a:buNone/>
            </a:pP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Creating Ui mock-ups</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Wireframes</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High fidelity design </a:t>
            </a:r>
            <a:endParaRPr b="0" lang="en-US" sz="2800" spc="-1" strike="noStrike">
              <a:latin typeface="Arial"/>
            </a:endParaRPr>
          </a:p>
          <a:p>
            <a:pPr>
              <a:lnSpc>
                <a:spcPct val="100000"/>
              </a:lnSpc>
              <a:buNone/>
            </a:pP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Prototyping interaction</a:t>
            </a:r>
            <a:endParaRPr b="0" lang="en-US" sz="2800" spc="-1" strike="noStrike">
              <a:latin typeface="Arial"/>
            </a:endParaRPr>
          </a:p>
          <a:p>
            <a:pPr>
              <a:lnSpc>
                <a:spcPct val="100000"/>
              </a:lnSpc>
              <a:buNone/>
            </a:pP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Linking screens</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Transitions and animation </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Interactive elements</a:t>
            </a:r>
            <a:endParaRPr b="0" lang="en-US" sz="2800" spc="-1" strike="noStrike">
              <a:latin typeface="Arial"/>
            </a:endParaRPr>
          </a:p>
          <a:p>
            <a:pPr>
              <a:lnSpc>
                <a:spcPct val="100000"/>
              </a:lnSpc>
              <a:buNone/>
            </a:pP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Preparing for development</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Design specification</a:t>
            </a:r>
            <a:endParaRPr b="0" lang="en-US" sz="2800" spc="-1" strike="noStrike">
              <a:latin typeface="Arial"/>
            </a:endParaRPr>
          </a:p>
          <a:p>
            <a:pPr marL="457200" indent="-457200">
              <a:lnSpc>
                <a:spcPct val="100000"/>
              </a:lnSpc>
              <a:buClr>
                <a:srgbClr val="ffffff"/>
              </a:buClr>
              <a:buFont typeface="Wingdings" charset="2"/>
              <a:buChar char=""/>
            </a:pPr>
            <a:r>
              <a:rPr b="0" lang="en-US" sz="2800" spc="-1" strike="noStrike">
                <a:solidFill>
                  <a:srgbClr val="ffffff"/>
                </a:solidFill>
                <a:latin typeface="Arial"/>
                <a:ea typeface="DejaVu Sans"/>
              </a:rPr>
              <a:t>Exporting assets</a:t>
            </a:r>
            <a:endParaRPr b="0" lang="en-US" sz="2800" spc="-1" strike="noStrike">
              <a:latin typeface="Arial"/>
            </a:endParaRPr>
          </a:p>
          <a:p>
            <a:pPr>
              <a:lnSpc>
                <a:spcPct val="100000"/>
              </a:lnSpc>
              <a:buNone/>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508</TotalTime>
  <Application>LibreOffice/7.3.7.2$Linux_X86_64 LibreOffice_project/30$Build-2</Application>
  <AppVersion>15.0000</AppVersion>
  <Words>473</Words>
  <Paragraphs>119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GLC</dc:creator>
  <dc:description/>
  <dc:identifier>DAGD0pa4C1Y</dc:identifier>
  <dc:language>en-US</dc:language>
  <cp:lastModifiedBy/>
  <dcterms:modified xsi:type="dcterms:W3CDTF">2024-06-10T22:15:47Z</dcterms:modified>
  <cp:revision>8</cp:revision>
  <dc:subject/>
  <dc:title>Non Text Magic Studio Magic Design for Presentations L&amp;P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16</vt:i4>
  </property>
</Properties>
</file>